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256" r:id="rId2"/>
    <p:sldId id="257" r:id="rId3"/>
    <p:sldId id="258" r:id="rId4"/>
    <p:sldId id="259" r:id="rId5"/>
    <p:sldId id="263" r:id="rId6"/>
    <p:sldId id="264" r:id="rId7"/>
    <p:sldId id="265" r:id="rId8"/>
    <p:sldId id="266" r:id="rId9"/>
    <p:sldId id="267"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76117" autoAdjust="0"/>
  </p:normalViewPr>
  <p:slideViewPr>
    <p:cSldViewPr snapToGrid="0">
      <p:cViewPr varScale="1">
        <p:scale>
          <a:sx n="59" d="100"/>
          <a:sy n="59" d="100"/>
        </p:scale>
        <p:origin x="1311" y="261"/>
      </p:cViewPr>
      <p:guideLst/>
    </p:cSldViewPr>
  </p:slideViewPr>
  <p:notesTextViewPr>
    <p:cViewPr>
      <p:scale>
        <a:sx n="1" d="1"/>
        <a:sy n="1" d="1"/>
      </p:scale>
      <p:origin x="0" y="-52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handoutMaster" Target="handoutMasters/handoutMaster1.xml" /><Relationship Id="rId18" Type="http://schemas.microsoft.com/office/2016/11/relationships/changesInfo" Target="changesInfos/changesInfo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notesMaster" Target="notesMasters/notesMaster1.xml" /><Relationship Id="rId17"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viewProps" Target="viewProp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presProps" Target="presProps.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Acreman" userId="05415c4dcfc197a9" providerId="LiveId" clId="{9CB183A6-6C10-4B8C-A8B7-8C3B62785240}"/>
    <pc:docChg chg="undo custSel addSld delSld modSld sldOrd modMainMaster">
      <pc:chgData name="Andy Acreman" userId="05415c4dcfc197a9" providerId="LiveId" clId="{9CB183A6-6C10-4B8C-A8B7-8C3B62785240}" dt="2026-03-04T10:43:13.233" v="7388" actId="20577"/>
      <pc:docMkLst>
        <pc:docMk/>
      </pc:docMkLst>
      <pc:sldChg chg="addSp delSp modSp mod modTransition setBg">
        <pc:chgData name="Andy Acreman" userId="05415c4dcfc197a9" providerId="LiveId" clId="{9CB183A6-6C10-4B8C-A8B7-8C3B62785240}" dt="2026-03-02T19:55:28.272" v="4214"/>
        <pc:sldMkLst>
          <pc:docMk/>
          <pc:sldMk cId="3718508309" sldId="256"/>
        </pc:sldMkLst>
      </pc:sldChg>
      <pc:sldChg chg="modSp add mod modTransition setBg modNotesTx">
        <pc:chgData name="Andy Acreman" userId="05415c4dcfc197a9" providerId="LiveId" clId="{9CB183A6-6C10-4B8C-A8B7-8C3B62785240}" dt="2026-03-04T10:43:13.233" v="7388" actId="20577"/>
        <pc:sldMkLst>
          <pc:docMk/>
          <pc:sldMk cId="3335260838" sldId="257"/>
        </pc:sldMkLst>
        <pc:spChg chg="mod">
          <ac:chgData name="Andy Acreman" userId="05415c4dcfc197a9" providerId="LiveId" clId="{9CB183A6-6C10-4B8C-A8B7-8C3B62785240}" dt="2026-03-02T14:34:42.991" v="731" actId="255"/>
          <ac:spMkLst>
            <pc:docMk/>
            <pc:sldMk cId="3335260838" sldId="257"/>
            <ac:spMk id="2" creationId="{FC910E94-F570-A11B-AD06-3FE3CB321A60}"/>
          </ac:spMkLst>
        </pc:spChg>
      </pc:sldChg>
      <pc:sldChg chg="modSp new mod modTransition setBg addAnim delAnim modAnim">
        <pc:chgData name="Andy Acreman" userId="05415c4dcfc197a9" providerId="LiveId" clId="{9CB183A6-6C10-4B8C-A8B7-8C3B62785240}" dt="2026-03-02T14:33:47.591" v="728"/>
        <pc:sldMkLst>
          <pc:docMk/>
          <pc:sldMk cId="771936178" sldId="258"/>
        </pc:sldMkLst>
        <pc:spChg chg="mod">
          <ac:chgData name="Andy Acreman" userId="05415c4dcfc197a9" providerId="LiveId" clId="{9CB183A6-6C10-4B8C-A8B7-8C3B62785240}" dt="2026-03-02T14:25:07.627" v="700" actId="255"/>
          <ac:spMkLst>
            <pc:docMk/>
            <pc:sldMk cId="771936178" sldId="258"/>
            <ac:spMk id="2" creationId="{BFAA7CEE-5975-0029-6351-5307F266F097}"/>
          </ac:spMkLst>
        </pc:spChg>
        <pc:spChg chg="mod">
          <ac:chgData name="Andy Acreman" userId="05415c4dcfc197a9" providerId="LiveId" clId="{9CB183A6-6C10-4B8C-A8B7-8C3B62785240}" dt="2026-03-02T14:26:07.919" v="708" actId="20577"/>
          <ac:spMkLst>
            <pc:docMk/>
            <pc:sldMk cId="771936178" sldId="258"/>
            <ac:spMk id="3" creationId="{168F0686-C38E-14FB-2575-CBED2D9DF046}"/>
          </ac:spMkLst>
        </pc:spChg>
      </pc:sldChg>
      <pc:sldChg chg="addSp delSp modSp add mod delAnim modAnim modNotesTx">
        <pc:chgData name="Andy Acreman" userId="05415c4dcfc197a9" providerId="LiveId" clId="{9CB183A6-6C10-4B8C-A8B7-8C3B62785240}" dt="2026-03-03T16:40:50.989" v="6486" actId="20577"/>
        <pc:sldMkLst>
          <pc:docMk/>
          <pc:sldMk cId="2340604161" sldId="259"/>
        </pc:sldMkLst>
        <pc:spChg chg="mod">
          <ac:chgData name="Andy Acreman" userId="05415c4dcfc197a9" providerId="LiveId" clId="{9CB183A6-6C10-4B8C-A8B7-8C3B62785240}" dt="2026-03-02T14:52:18.884" v="872" actId="20577"/>
          <ac:spMkLst>
            <pc:docMk/>
            <pc:sldMk cId="2340604161" sldId="259"/>
            <ac:spMk id="2" creationId="{7F7AE7F8-7518-B655-859D-FC295A3A9BB2}"/>
          </ac:spMkLst>
        </pc:spChg>
        <pc:spChg chg="add mod">
          <ac:chgData name="Andy Acreman" userId="05415c4dcfc197a9" providerId="LiveId" clId="{9CB183A6-6C10-4B8C-A8B7-8C3B62785240}" dt="2026-03-02T14:53:30.011" v="909" actId="14100"/>
          <ac:spMkLst>
            <pc:docMk/>
            <pc:sldMk cId="2340604161" sldId="259"/>
            <ac:spMk id="12" creationId="{B8AE8CDB-3A76-C6FB-11A9-F45733064A88}"/>
          </ac:spMkLst>
        </pc:spChg>
        <pc:picChg chg="add mod ord">
          <ac:chgData name="Andy Acreman" userId="05415c4dcfc197a9" providerId="LiveId" clId="{9CB183A6-6C10-4B8C-A8B7-8C3B62785240}" dt="2026-03-02T14:40:48.829" v="775" actId="14100"/>
          <ac:picMkLst>
            <pc:docMk/>
            <pc:sldMk cId="2340604161" sldId="259"/>
            <ac:picMk id="11" creationId="{8AD89965-A43A-C147-488F-F6B154D61B77}"/>
          </ac:picMkLst>
        </pc:picChg>
      </pc:sldChg>
      <pc:sldChg chg="modSp add mod ord modNotesTx">
        <pc:chgData name="Andy Acreman" userId="05415c4dcfc197a9" providerId="LiveId" clId="{9CB183A6-6C10-4B8C-A8B7-8C3B62785240}" dt="2026-03-03T16:56:13.892" v="7231" actId="6549"/>
        <pc:sldMkLst>
          <pc:docMk/>
          <pc:sldMk cId="4236007680" sldId="263"/>
        </pc:sldMkLst>
        <pc:spChg chg="mod">
          <ac:chgData name="Andy Acreman" userId="05415c4dcfc197a9" providerId="LiveId" clId="{9CB183A6-6C10-4B8C-A8B7-8C3B62785240}" dt="2026-03-02T14:58:15.142" v="965" actId="207"/>
          <ac:spMkLst>
            <pc:docMk/>
            <pc:sldMk cId="4236007680" sldId="263"/>
            <ac:spMk id="2" creationId="{DF03CC1E-71A7-79F9-BAB9-63266BD499F7}"/>
          </ac:spMkLst>
        </pc:spChg>
        <pc:spChg chg="mod">
          <ac:chgData name="Andy Acreman" userId="05415c4dcfc197a9" providerId="LiveId" clId="{9CB183A6-6C10-4B8C-A8B7-8C3B62785240}" dt="2026-03-02T14:57:50.067" v="964" actId="20577"/>
          <ac:spMkLst>
            <pc:docMk/>
            <pc:sldMk cId="4236007680" sldId="263"/>
            <ac:spMk id="12" creationId="{C9C3CE1C-1791-CB58-65F0-C0EA45F85916}"/>
          </ac:spMkLst>
        </pc:spChg>
      </pc:sldChg>
      <pc:sldChg chg="modSp add mod ord modAnim modNotesTx">
        <pc:chgData name="Andy Acreman" userId="05415c4dcfc197a9" providerId="LiveId" clId="{9CB183A6-6C10-4B8C-A8B7-8C3B62785240}" dt="2026-03-03T16:59:17.687" v="7306" actId="5793"/>
        <pc:sldMkLst>
          <pc:docMk/>
          <pc:sldMk cId="231513405" sldId="264"/>
        </pc:sldMkLst>
        <pc:spChg chg="mod">
          <ac:chgData name="Andy Acreman" userId="05415c4dcfc197a9" providerId="LiveId" clId="{9CB183A6-6C10-4B8C-A8B7-8C3B62785240}" dt="2026-03-02T17:18:54.319" v="2481" actId="207"/>
          <ac:spMkLst>
            <pc:docMk/>
            <pc:sldMk cId="231513405" sldId="264"/>
            <ac:spMk id="2" creationId="{B0E88B25-E4FD-93C9-19F3-CFA08240D2F0}"/>
          </ac:spMkLst>
        </pc:spChg>
        <pc:spChg chg="mod">
          <ac:chgData name="Andy Acreman" userId="05415c4dcfc197a9" providerId="LiveId" clId="{9CB183A6-6C10-4B8C-A8B7-8C3B62785240}" dt="2026-03-03T14:54:40.883" v="4606" actId="14100"/>
          <ac:spMkLst>
            <pc:docMk/>
            <pc:sldMk cId="231513405" sldId="264"/>
            <ac:spMk id="3" creationId="{92653476-C2FE-9C6C-2563-2FCCA3BDA733}"/>
          </ac:spMkLst>
        </pc:spChg>
      </pc:sldChg>
      <pc:sldChg chg="modSp add mod modAnim modNotesTx">
        <pc:chgData name="Andy Acreman" userId="05415c4dcfc197a9" providerId="LiveId" clId="{9CB183A6-6C10-4B8C-A8B7-8C3B62785240}" dt="2026-03-03T16:47:10.505" v="6835" actId="20577"/>
        <pc:sldMkLst>
          <pc:docMk/>
          <pc:sldMk cId="56900893" sldId="265"/>
        </pc:sldMkLst>
        <pc:spChg chg="mod">
          <ac:chgData name="Andy Acreman" userId="05415c4dcfc197a9" providerId="LiveId" clId="{9CB183A6-6C10-4B8C-A8B7-8C3B62785240}" dt="2026-03-02T17:18:59.120" v="2482" actId="207"/>
          <ac:spMkLst>
            <pc:docMk/>
            <pc:sldMk cId="56900893" sldId="265"/>
            <ac:spMk id="2" creationId="{F25D8AD0-D68F-F9C8-67AC-646921216ADA}"/>
          </ac:spMkLst>
        </pc:spChg>
        <pc:spChg chg="mod">
          <ac:chgData name="Andy Acreman" userId="05415c4dcfc197a9" providerId="LiveId" clId="{9CB183A6-6C10-4B8C-A8B7-8C3B62785240}" dt="2026-03-03T14:56:25.813" v="4614" actId="27636"/>
          <ac:spMkLst>
            <pc:docMk/>
            <pc:sldMk cId="56900893" sldId="265"/>
            <ac:spMk id="3" creationId="{8C60C19A-C615-0446-F550-AA9C4DAFD40D}"/>
          </ac:spMkLst>
        </pc:spChg>
      </pc:sldChg>
      <pc:sldChg chg="modSp add mod modAnim modNotesTx">
        <pc:chgData name="Andy Acreman" userId="05415c4dcfc197a9" providerId="LiveId" clId="{9CB183A6-6C10-4B8C-A8B7-8C3B62785240}" dt="2026-03-03T15:09:54.871" v="5430" actId="20577"/>
        <pc:sldMkLst>
          <pc:docMk/>
          <pc:sldMk cId="36493284" sldId="266"/>
        </pc:sldMkLst>
        <pc:spChg chg="mod">
          <ac:chgData name="Andy Acreman" userId="05415c4dcfc197a9" providerId="LiveId" clId="{9CB183A6-6C10-4B8C-A8B7-8C3B62785240}" dt="2026-03-02T17:19:28.247" v="2484" actId="20577"/>
          <ac:spMkLst>
            <pc:docMk/>
            <pc:sldMk cId="36493284" sldId="266"/>
            <ac:spMk id="2" creationId="{6B6A4200-10A2-4A03-5969-1F35A75C221C}"/>
          </ac:spMkLst>
        </pc:spChg>
        <pc:spChg chg="mod">
          <ac:chgData name="Andy Acreman" userId="05415c4dcfc197a9" providerId="LiveId" clId="{9CB183A6-6C10-4B8C-A8B7-8C3B62785240}" dt="2026-03-03T14:57:26.913" v="4617" actId="14100"/>
          <ac:spMkLst>
            <pc:docMk/>
            <pc:sldMk cId="36493284" sldId="266"/>
            <ac:spMk id="3" creationId="{3C05BE9B-124B-957B-E391-A5624FABFF2A}"/>
          </ac:spMkLst>
        </pc:spChg>
      </pc:sldChg>
      <pc:sldChg chg="modSp add mod modAnim modNotesTx">
        <pc:chgData name="Andy Acreman" userId="05415c4dcfc197a9" providerId="LiveId" clId="{9CB183A6-6C10-4B8C-A8B7-8C3B62785240}" dt="2026-03-03T16:47:37.788" v="6841" actId="20577"/>
        <pc:sldMkLst>
          <pc:docMk/>
          <pc:sldMk cId="2684600794" sldId="267"/>
        </pc:sldMkLst>
        <pc:spChg chg="mod">
          <ac:chgData name="Andy Acreman" userId="05415c4dcfc197a9" providerId="LiveId" clId="{9CB183A6-6C10-4B8C-A8B7-8C3B62785240}" dt="2026-03-02T17:40:12.343" v="3529" actId="207"/>
          <ac:spMkLst>
            <pc:docMk/>
            <pc:sldMk cId="2684600794" sldId="267"/>
            <ac:spMk id="2" creationId="{BECA94D4-DB55-0F24-B552-8E318606A8C2}"/>
          </ac:spMkLst>
        </pc:spChg>
        <pc:spChg chg="mod">
          <ac:chgData name="Andy Acreman" userId="05415c4dcfc197a9" providerId="LiveId" clId="{9CB183A6-6C10-4B8C-A8B7-8C3B62785240}" dt="2026-03-03T15:00:54.568" v="4690" actId="207"/>
          <ac:spMkLst>
            <pc:docMk/>
            <pc:sldMk cId="2684600794" sldId="267"/>
            <ac:spMk id="3" creationId="{31964C9F-727B-E92A-988D-1FBC00B184CD}"/>
          </ac:spMkLst>
        </pc:spChg>
      </pc:sldChg>
      <pc:sldChg chg="modSp add mod modAnim modNotesTx">
        <pc:chgData name="Andy Acreman" userId="05415c4dcfc197a9" providerId="LiveId" clId="{9CB183A6-6C10-4B8C-A8B7-8C3B62785240}" dt="2026-03-03T16:53:10.701" v="6953" actId="6549"/>
        <pc:sldMkLst>
          <pc:docMk/>
          <pc:sldMk cId="2912435757" sldId="268"/>
        </pc:sldMkLst>
        <pc:spChg chg="mod">
          <ac:chgData name="Andy Acreman" userId="05415c4dcfc197a9" providerId="LiveId" clId="{9CB183A6-6C10-4B8C-A8B7-8C3B62785240}" dt="2026-03-02T17:41:41.587" v="3551" actId="5793"/>
          <ac:spMkLst>
            <pc:docMk/>
            <pc:sldMk cId="2912435757" sldId="268"/>
            <ac:spMk id="2" creationId="{0C06C498-7015-7ADC-2973-E5B49BF50ED3}"/>
          </ac:spMkLst>
        </pc:spChg>
        <pc:spChg chg="mod">
          <ac:chgData name="Andy Acreman" userId="05415c4dcfc197a9" providerId="LiveId" clId="{9CB183A6-6C10-4B8C-A8B7-8C3B62785240}" dt="2026-03-03T15:03:04.943" v="4741" actId="114"/>
          <ac:spMkLst>
            <pc:docMk/>
            <pc:sldMk cId="2912435757" sldId="268"/>
            <ac:spMk id="3" creationId="{D0E20ED5-140E-584F-3307-D9CA486BA302}"/>
          </ac:spMkLst>
        </pc:spChg>
      </pc:sldChg>
      <pc:sldMasterChg chg="modTransition setBg modSldLayout">
        <pc:chgData name="Andy Acreman" userId="05415c4dcfc197a9" providerId="LiveId" clId="{9CB183A6-6C10-4B8C-A8B7-8C3B62785240}" dt="2026-03-02T14:27:23.903" v="710"/>
        <pc:sldMasterMkLst>
          <pc:docMk/>
          <pc:sldMasterMk cId="352196867" sldId="2147483648"/>
        </pc:sldMasterMkLst>
        <pc:sldLayoutChg chg="modTransition setBg">
          <pc:chgData name="Andy Acreman" userId="05415c4dcfc197a9" providerId="LiveId" clId="{9CB183A6-6C10-4B8C-A8B7-8C3B62785240}" dt="2026-03-02T14:27:23.903" v="710"/>
          <pc:sldLayoutMkLst>
            <pc:docMk/>
            <pc:sldMasterMk cId="352196867" sldId="2147483648"/>
            <pc:sldLayoutMk cId="3660719690" sldId="2147483649"/>
          </pc:sldLayoutMkLst>
        </pc:sldLayoutChg>
        <pc:sldLayoutChg chg="modTransition setBg">
          <pc:chgData name="Andy Acreman" userId="05415c4dcfc197a9" providerId="LiveId" clId="{9CB183A6-6C10-4B8C-A8B7-8C3B62785240}" dt="2026-03-02T14:27:23.903" v="710"/>
          <pc:sldLayoutMkLst>
            <pc:docMk/>
            <pc:sldMasterMk cId="352196867" sldId="2147483648"/>
            <pc:sldLayoutMk cId="559085914" sldId="2147483650"/>
          </pc:sldLayoutMkLst>
        </pc:sldLayoutChg>
        <pc:sldLayoutChg chg="modTransition setBg">
          <pc:chgData name="Andy Acreman" userId="05415c4dcfc197a9" providerId="LiveId" clId="{9CB183A6-6C10-4B8C-A8B7-8C3B62785240}" dt="2026-03-02T14:27:23.903" v="710"/>
          <pc:sldLayoutMkLst>
            <pc:docMk/>
            <pc:sldMasterMk cId="352196867" sldId="2147483648"/>
            <pc:sldLayoutMk cId="1940352014" sldId="2147483651"/>
          </pc:sldLayoutMkLst>
        </pc:sldLayoutChg>
        <pc:sldLayoutChg chg="modTransition setBg">
          <pc:chgData name="Andy Acreman" userId="05415c4dcfc197a9" providerId="LiveId" clId="{9CB183A6-6C10-4B8C-A8B7-8C3B62785240}" dt="2026-03-02T14:27:23.903" v="710"/>
          <pc:sldLayoutMkLst>
            <pc:docMk/>
            <pc:sldMasterMk cId="352196867" sldId="2147483648"/>
            <pc:sldLayoutMk cId="3021272014" sldId="2147483652"/>
          </pc:sldLayoutMkLst>
        </pc:sldLayoutChg>
        <pc:sldLayoutChg chg="modTransition setBg">
          <pc:chgData name="Andy Acreman" userId="05415c4dcfc197a9" providerId="LiveId" clId="{9CB183A6-6C10-4B8C-A8B7-8C3B62785240}" dt="2026-03-02T14:27:23.903" v="710"/>
          <pc:sldLayoutMkLst>
            <pc:docMk/>
            <pc:sldMasterMk cId="352196867" sldId="2147483648"/>
            <pc:sldLayoutMk cId="2019606018" sldId="2147483653"/>
          </pc:sldLayoutMkLst>
        </pc:sldLayoutChg>
        <pc:sldLayoutChg chg="modTransition setBg">
          <pc:chgData name="Andy Acreman" userId="05415c4dcfc197a9" providerId="LiveId" clId="{9CB183A6-6C10-4B8C-A8B7-8C3B62785240}" dt="2026-03-02T14:27:23.903" v="710"/>
          <pc:sldLayoutMkLst>
            <pc:docMk/>
            <pc:sldMasterMk cId="352196867" sldId="2147483648"/>
            <pc:sldLayoutMk cId="1882719502" sldId="2147483654"/>
          </pc:sldLayoutMkLst>
        </pc:sldLayoutChg>
        <pc:sldLayoutChg chg="modTransition setBg">
          <pc:chgData name="Andy Acreman" userId="05415c4dcfc197a9" providerId="LiveId" clId="{9CB183A6-6C10-4B8C-A8B7-8C3B62785240}" dt="2026-03-02T14:27:23.903" v="710"/>
          <pc:sldLayoutMkLst>
            <pc:docMk/>
            <pc:sldMasterMk cId="352196867" sldId="2147483648"/>
            <pc:sldLayoutMk cId="219364613" sldId="2147483655"/>
          </pc:sldLayoutMkLst>
        </pc:sldLayoutChg>
        <pc:sldLayoutChg chg="modTransition setBg">
          <pc:chgData name="Andy Acreman" userId="05415c4dcfc197a9" providerId="LiveId" clId="{9CB183A6-6C10-4B8C-A8B7-8C3B62785240}" dt="2026-03-02T14:27:23.903" v="710"/>
          <pc:sldLayoutMkLst>
            <pc:docMk/>
            <pc:sldMasterMk cId="352196867" sldId="2147483648"/>
            <pc:sldLayoutMk cId="3790309273" sldId="2147483656"/>
          </pc:sldLayoutMkLst>
        </pc:sldLayoutChg>
        <pc:sldLayoutChg chg="modTransition setBg">
          <pc:chgData name="Andy Acreman" userId="05415c4dcfc197a9" providerId="LiveId" clId="{9CB183A6-6C10-4B8C-A8B7-8C3B62785240}" dt="2026-03-02T14:27:23.903" v="710"/>
          <pc:sldLayoutMkLst>
            <pc:docMk/>
            <pc:sldMasterMk cId="352196867" sldId="2147483648"/>
            <pc:sldLayoutMk cId="2451610899" sldId="2147483657"/>
          </pc:sldLayoutMkLst>
        </pc:sldLayoutChg>
        <pc:sldLayoutChg chg="modTransition setBg">
          <pc:chgData name="Andy Acreman" userId="05415c4dcfc197a9" providerId="LiveId" clId="{9CB183A6-6C10-4B8C-A8B7-8C3B62785240}" dt="2026-03-02T14:27:23.903" v="710"/>
          <pc:sldLayoutMkLst>
            <pc:docMk/>
            <pc:sldMasterMk cId="352196867" sldId="2147483648"/>
            <pc:sldLayoutMk cId="809723311" sldId="2147483658"/>
          </pc:sldLayoutMkLst>
        </pc:sldLayoutChg>
        <pc:sldLayoutChg chg="modTransition setBg">
          <pc:chgData name="Andy Acreman" userId="05415c4dcfc197a9" providerId="LiveId" clId="{9CB183A6-6C10-4B8C-A8B7-8C3B62785240}" dt="2026-03-02T14:27:23.903" v="710"/>
          <pc:sldLayoutMkLst>
            <pc:docMk/>
            <pc:sldMasterMk cId="352196867" sldId="2147483648"/>
            <pc:sldLayoutMk cId="1742584819" sldId="2147483659"/>
          </pc:sldLayoutMkLst>
        </pc:sldLayoutChg>
      </pc:sldMasterChg>
    </pc:docChg>
  </pc:docChgLst>
  <pc:docChgLst>
    <pc:chgData name="Andy Acreman" userId="05415c4dcfc197a9" providerId="LiveId" clId="{0C3DCAE4-DFBD-3BCB-9B1A-51B11D7DA9D5}"/>
    <pc:docChg chg="undo custSel modSld">
      <pc:chgData name="Andy Acreman" userId="05415c4dcfc197a9" providerId="LiveId" clId="{0C3DCAE4-DFBD-3BCB-9B1A-51B11D7DA9D5}" dt="2026-03-04T09:22:59.546" v="99" actId="20577"/>
      <pc:docMkLst>
        <pc:docMk/>
      </pc:docMkLst>
      <pc:sldChg chg="modNotesTx">
        <pc:chgData name="Andy Acreman" userId="05415c4dcfc197a9" providerId="LiveId" clId="{0C3DCAE4-DFBD-3BCB-9B1A-51B11D7DA9D5}" dt="2026-03-04T09:20:18.247" v="96" actId="114"/>
        <pc:sldMkLst>
          <pc:docMk/>
          <pc:sldMk cId="3335260838" sldId="257"/>
        </pc:sldMkLst>
      </pc:sldChg>
      <pc:sldChg chg="modNotesTx">
        <pc:chgData name="Andy Acreman" userId="05415c4dcfc197a9" providerId="LiveId" clId="{0C3DCAE4-DFBD-3BCB-9B1A-51B11D7DA9D5}" dt="2026-03-04T09:22:59.546" v="99" actId="20577"/>
        <pc:sldMkLst>
          <pc:docMk/>
          <pc:sldMk cId="2912435757" sldId="26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A631F5-0C35-D592-BF12-16EE493E32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Set Apart For His Glory #1:  Book of Ephesians - Overview</a:t>
            </a:r>
          </a:p>
        </p:txBody>
      </p:sp>
      <p:sp>
        <p:nvSpPr>
          <p:cNvPr id="3" name="Date Placeholder 2">
            <a:extLst>
              <a:ext uri="{FF2B5EF4-FFF2-40B4-BE49-F238E27FC236}">
                <a16:creationId xmlns:a16="http://schemas.microsoft.com/office/drawing/2014/main" id="{B591F4B5-BE28-8FCD-D077-530B288DE12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07E2DC-BA75-4469-8FAD-68D836417AF3}" type="datetime8">
              <a:rPr lang="en-GB" smtClean="0"/>
              <a:t>08/03/2026 16:49</a:t>
            </a:fld>
            <a:endParaRPr lang="en-GB"/>
          </a:p>
        </p:txBody>
      </p:sp>
      <p:sp>
        <p:nvSpPr>
          <p:cNvPr id="4" name="Footer Placeholder 3">
            <a:extLst>
              <a:ext uri="{FF2B5EF4-FFF2-40B4-BE49-F238E27FC236}">
                <a16:creationId xmlns:a16="http://schemas.microsoft.com/office/drawing/2014/main" id="{BA45E3F6-B2CF-BC1E-36CF-151C51CFF7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B34F8EB-9EA9-B3AF-3D53-1860765B25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A7874B-420C-4650-86A7-03A8F9664CCD}" type="slidenum">
              <a:rPr lang="en-GB" smtClean="0"/>
              <a:t>‹#›</a:t>
            </a:fld>
            <a:endParaRPr lang="en-GB"/>
          </a:p>
        </p:txBody>
      </p:sp>
    </p:spTree>
    <p:extLst>
      <p:ext uri="{BB962C8B-B14F-4D97-AF65-F5344CB8AC3E}">
        <p14:creationId xmlns:p14="http://schemas.microsoft.com/office/powerpoint/2010/main" val="2262880242"/>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Set Apart For His Glory #1:  Book of Ephesians - Overview</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B11132-B4B0-475D-AC38-898D7588F479}" type="datetime8">
              <a:rPr lang="en-GB" smtClean="0"/>
              <a:t>08/03/2026 16:47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788C09-FC14-484E-AC02-0A260A317E46}" type="slidenum">
              <a:rPr lang="en-GB" smtClean="0"/>
              <a:t>‹#›</a:t>
            </a:fld>
            <a:endParaRPr lang="en-GB"/>
          </a:p>
        </p:txBody>
      </p:sp>
    </p:spTree>
    <p:extLst>
      <p:ext uri="{BB962C8B-B14F-4D97-AF65-F5344CB8AC3E}">
        <p14:creationId xmlns:p14="http://schemas.microsoft.com/office/powerpoint/2010/main" val="209322970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400" b="1" dirty="0"/>
              <a:t>The Holy Spirit spoke to me about doing a teaching series on the Paul’s Letter to the Church at Ephesus – specifically Chapters 4, 5, and 6.  “His word is my command!”.  So here it is!</a:t>
            </a:r>
          </a:p>
          <a:p>
            <a:pPr marL="285750" indent="-285750">
              <a:buFont typeface="Arial" panose="020B0604020202020204" pitchFamily="34" charset="0"/>
              <a:buChar char="•"/>
            </a:pPr>
            <a:endParaRPr lang="en-GB" sz="1400" b="1" dirty="0"/>
          </a:p>
          <a:p>
            <a:pPr marL="285750" indent="-285750">
              <a:buFont typeface="Arial" panose="020B0604020202020204" pitchFamily="34" charset="0"/>
              <a:buChar char="•"/>
            </a:pPr>
            <a:r>
              <a:rPr lang="en-GB" sz="1400" b="1" dirty="0"/>
              <a:t>The English word: </a:t>
            </a:r>
            <a:r>
              <a:rPr lang="en-GB" sz="1400" b="1" i="1" dirty="0"/>
              <a:t>“Holy” </a:t>
            </a:r>
            <a:r>
              <a:rPr lang="en-GB" sz="1400" b="1" dirty="0"/>
              <a:t>means: </a:t>
            </a:r>
            <a:r>
              <a:rPr lang="en-GB" sz="1400" b="1" i="1" dirty="0"/>
              <a:t>“Set Apart”</a:t>
            </a:r>
            <a:r>
              <a:rPr lang="en-GB" sz="1400" b="1" i="0" dirty="0"/>
              <a:t> or </a:t>
            </a:r>
            <a:r>
              <a:rPr lang="en-GB" sz="1400" b="1" i="1" dirty="0"/>
              <a:t>“Reserved”</a:t>
            </a:r>
            <a:r>
              <a:rPr lang="en-GB" sz="1400" b="1" i="0" dirty="0"/>
              <a:t> – especially for the work that God has for our lives.  It’s a bit like the best set of china in the dining room – to be used only for really important occasions with really important guests! </a:t>
            </a:r>
          </a:p>
          <a:p>
            <a:pPr marL="285750" indent="-285750">
              <a:buFont typeface="Arial" panose="020B0604020202020204" pitchFamily="34" charset="0"/>
              <a:buChar char="•"/>
            </a:pPr>
            <a:endParaRPr lang="en-GB" sz="1400" b="1" i="0" dirty="0"/>
          </a:p>
          <a:p>
            <a:pPr marL="285750" indent="-285750">
              <a:buFont typeface="Arial" panose="020B0604020202020204" pitchFamily="34" charset="0"/>
              <a:buChar char="•"/>
            </a:pPr>
            <a:r>
              <a:rPr lang="en-GB" sz="1400" b="1" i="0" dirty="0"/>
              <a:t>2 Timothy 2:20-21 NIV. </a:t>
            </a:r>
            <a:r>
              <a:rPr lang="en-GB" sz="1400" b="1" i="1" dirty="0"/>
              <a:t> In a large house there are articles not only of gold and silver, but also of wood and clay; some are for special purposes and some for common use.  Those who cleanse themselves from the latter will be instruments for special purposes, made holy, useful to the Master and prepared to do any good work.</a:t>
            </a:r>
          </a:p>
          <a:p>
            <a:pPr marL="0" indent="0">
              <a:buFont typeface="Arial" panose="020B0604020202020204" pitchFamily="34" charset="0"/>
              <a:buNone/>
            </a:pPr>
            <a:endParaRPr lang="en-GB" sz="1400" b="1" i="0" dirty="0"/>
          </a:p>
          <a:p>
            <a:pPr marL="285750" indent="-285750">
              <a:buFont typeface="Arial" panose="020B0604020202020204" pitchFamily="34" charset="0"/>
              <a:buChar char="•"/>
            </a:pPr>
            <a:r>
              <a:rPr lang="en-GB" sz="1400" b="1" i="0" dirty="0"/>
              <a:t>Leviticus 11:45 NIV.  </a:t>
            </a:r>
            <a:r>
              <a:rPr lang="en-GB" sz="1400" b="1" i="1" dirty="0"/>
              <a:t>I am the LORD, who brought you up out of Egypt to be your God; therefore be holy, because I am holy.</a:t>
            </a:r>
          </a:p>
          <a:p>
            <a:pPr marL="285750" indent="-285750">
              <a:buFont typeface="Arial" panose="020B0604020202020204" pitchFamily="34" charset="0"/>
              <a:buChar char="•"/>
            </a:pPr>
            <a:endParaRPr lang="en-GB" sz="1400" b="1" i="0" dirty="0"/>
          </a:p>
          <a:p>
            <a:pPr marL="285750" indent="-285750">
              <a:buFont typeface="Arial" panose="020B0604020202020204" pitchFamily="34" charset="0"/>
              <a:buChar char="•"/>
            </a:pPr>
            <a:r>
              <a:rPr lang="en-GB" sz="1400" b="1" i="0" dirty="0"/>
              <a:t>As Christians, we have been “Set Apart” for God’s glory; therefore, we need to </a:t>
            </a:r>
            <a:r>
              <a:rPr lang="en-GB" sz="1400" b="1" i="1" dirty="0"/>
              <a:t>live lives </a:t>
            </a:r>
            <a:r>
              <a:rPr lang="en-GB" sz="1400" b="1" i="0" dirty="0"/>
              <a:t>that are </a:t>
            </a:r>
            <a:r>
              <a:rPr lang="en-GB" sz="1400" b="1" i="1" dirty="0"/>
              <a:t>consistent</a:t>
            </a:r>
            <a:r>
              <a:rPr lang="en-GB" sz="1400" b="1" i="0" dirty="0"/>
              <a:t> with this new ‘status’.  This Book of Ephesians tells us that we are “Set Apart” and shows us how to live in the way that pleases God.  It is one of the best books in the Bible to teach us about </a:t>
            </a:r>
            <a:r>
              <a:rPr lang="en-GB" sz="1400" b="1" i="0"/>
              <a:t>practical holiness.</a:t>
            </a:r>
            <a:endParaRPr lang="en-GB" sz="1400" b="1" dirty="0"/>
          </a:p>
        </p:txBody>
      </p:sp>
      <p:sp>
        <p:nvSpPr>
          <p:cNvPr id="4" name="Header Placeholder 3"/>
          <p:cNvSpPr>
            <a:spLocks noGrp="1"/>
          </p:cNvSpPr>
          <p:nvPr>
            <p:ph type="hdr" sz="quarter"/>
          </p:nvPr>
        </p:nvSpPr>
        <p:spPr/>
        <p:txBody>
          <a:bodyPr/>
          <a:lstStyle/>
          <a:p>
            <a:r>
              <a:rPr lang="en-GB"/>
              <a:t>Set Apart For His Glory #1:  Book of Ephesians - Overview</a:t>
            </a:r>
          </a:p>
        </p:txBody>
      </p:sp>
      <p:sp>
        <p:nvSpPr>
          <p:cNvPr id="5" name="Date Placeholder 4"/>
          <p:cNvSpPr>
            <a:spLocks noGrp="1"/>
          </p:cNvSpPr>
          <p:nvPr>
            <p:ph type="dt" idx="1"/>
          </p:nvPr>
        </p:nvSpPr>
        <p:spPr/>
        <p:txBody>
          <a:bodyPr/>
          <a:lstStyle/>
          <a:p>
            <a:fld id="{24B11132-B4B0-475D-AC38-898D7588F479}" type="datetime8">
              <a:rPr lang="en-GB" smtClean="0"/>
              <a:t>08/03/2026 16:47</a:t>
            </a:fld>
            <a:endParaRPr lang="en-GB"/>
          </a:p>
        </p:txBody>
      </p:sp>
      <p:sp>
        <p:nvSpPr>
          <p:cNvPr id="6" name="Slide Number Placeholder 5"/>
          <p:cNvSpPr>
            <a:spLocks noGrp="1"/>
          </p:cNvSpPr>
          <p:nvPr>
            <p:ph type="sldNum" sz="quarter" idx="5"/>
          </p:nvPr>
        </p:nvSpPr>
        <p:spPr/>
        <p:txBody>
          <a:bodyPr/>
          <a:lstStyle/>
          <a:p>
            <a:fld id="{81788C09-FC14-484E-AC02-0A260A317E46}" type="slidenum">
              <a:rPr lang="en-GB" smtClean="0"/>
              <a:t>2</a:t>
            </a:fld>
            <a:endParaRPr lang="en-GB"/>
          </a:p>
        </p:txBody>
      </p:sp>
    </p:spTree>
    <p:extLst>
      <p:ext uri="{BB962C8B-B14F-4D97-AF65-F5344CB8AC3E}">
        <p14:creationId xmlns:p14="http://schemas.microsoft.com/office/powerpoint/2010/main" val="2684811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r>
              <a:rPr lang="en-GB"/>
              <a:t>Set Apart For His Glory #1:  Book of Ephesians - Overview</a:t>
            </a:r>
          </a:p>
        </p:txBody>
      </p:sp>
      <p:sp>
        <p:nvSpPr>
          <p:cNvPr id="5" name="Date Placeholder 4"/>
          <p:cNvSpPr>
            <a:spLocks noGrp="1"/>
          </p:cNvSpPr>
          <p:nvPr>
            <p:ph type="dt" idx="1"/>
          </p:nvPr>
        </p:nvSpPr>
        <p:spPr/>
        <p:txBody>
          <a:bodyPr/>
          <a:lstStyle/>
          <a:p>
            <a:fld id="{24B11132-B4B0-475D-AC38-898D7588F479}" type="datetime8">
              <a:rPr lang="en-GB" smtClean="0"/>
              <a:t>08/03/2026 16:47</a:t>
            </a:fld>
            <a:endParaRPr lang="en-GB"/>
          </a:p>
        </p:txBody>
      </p:sp>
      <p:sp>
        <p:nvSpPr>
          <p:cNvPr id="6" name="Slide Number Placeholder 5"/>
          <p:cNvSpPr>
            <a:spLocks noGrp="1"/>
          </p:cNvSpPr>
          <p:nvPr>
            <p:ph type="sldNum" sz="quarter" idx="5"/>
          </p:nvPr>
        </p:nvSpPr>
        <p:spPr/>
        <p:txBody>
          <a:bodyPr/>
          <a:lstStyle/>
          <a:p>
            <a:fld id="{81788C09-FC14-484E-AC02-0A260A317E46}" type="slidenum">
              <a:rPr lang="en-GB" smtClean="0"/>
              <a:t>3</a:t>
            </a:fld>
            <a:endParaRPr lang="en-GB"/>
          </a:p>
        </p:txBody>
      </p:sp>
    </p:spTree>
    <p:extLst>
      <p:ext uri="{BB962C8B-B14F-4D97-AF65-F5344CB8AC3E}">
        <p14:creationId xmlns:p14="http://schemas.microsoft.com/office/powerpoint/2010/main" val="287070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rtl="0" fontAlgn="base">
              <a:buFont typeface="Arial" panose="020B0604020202020204" pitchFamily="34" charset="0"/>
              <a:buChar char="•"/>
            </a:pPr>
            <a:r>
              <a:rPr lang="en-GB" sz="1400" b="1" i="0" kern="1200" dirty="0">
                <a:solidFill>
                  <a:schemeClr val="tx1"/>
                </a:solidFill>
                <a:effectLst/>
                <a:latin typeface="+mn-lt"/>
                <a:ea typeface="+mn-ea"/>
                <a:cs typeface="+mn-cs"/>
              </a:rPr>
              <a:t>This letter from Paul, but inspired by the Holy Spirit, contains more spiritual protein than a two-pound steak; so don’t expect to digest it all at one sitting!  </a:t>
            </a:r>
          </a:p>
          <a:p>
            <a:pPr marL="285750" indent="-285750" rtl="0" fontAlgn="base">
              <a:buFont typeface="Arial" panose="020B0604020202020204" pitchFamily="34" charset="0"/>
              <a:buChar char="•"/>
            </a:pPr>
            <a:endParaRPr lang="en-GB" sz="1400" b="1" i="0" kern="1200" dirty="0">
              <a:solidFill>
                <a:schemeClr val="tx1"/>
              </a:solidFill>
              <a:effectLst/>
              <a:latin typeface="+mn-lt"/>
              <a:ea typeface="+mn-ea"/>
              <a:cs typeface="+mn-cs"/>
            </a:endParaRPr>
          </a:p>
          <a:p>
            <a:pPr marL="285750" indent="-285750" rtl="0" fontAlgn="base">
              <a:buFont typeface="Arial" panose="020B0604020202020204" pitchFamily="34" charset="0"/>
              <a:buChar char="•"/>
            </a:pPr>
            <a:r>
              <a:rPr lang="en-GB" sz="1400" b="1" i="0" kern="1200" dirty="0">
                <a:solidFill>
                  <a:schemeClr val="tx1"/>
                </a:solidFill>
                <a:effectLst/>
                <a:latin typeface="+mn-lt"/>
                <a:ea typeface="+mn-ea"/>
                <a:cs typeface="+mn-cs"/>
              </a:rPr>
              <a:t>In Paul’s time the city of Ephesus was the principal city of Asia Minor (modern Turkey) and a vast commercial hub for the Roman empire.  It was also the hive of Diana worship (or Artemis, in Greek mythology) and a powerhouse of pagan evangelism for the Roman world, extending its spiritual ‘tentacles’ even to the present day.  </a:t>
            </a:r>
          </a:p>
          <a:p>
            <a:pPr marL="0" indent="0" rtl="0" fontAlgn="base">
              <a:buFont typeface="Arial" panose="020B0604020202020204" pitchFamily="34" charset="0"/>
              <a:buNone/>
            </a:pPr>
            <a:r>
              <a:rPr lang="en-GB" sz="1400" b="1" i="0" kern="1200" dirty="0">
                <a:solidFill>
                  <a:schemeClr val="tx1"/>
                </a:solidFill>
                <a:effectLst/>
                <a:latin typeface="+mn-lt"/>
                <a:ea typeface="+mn-ea"/>
                <a:cs typeface="+mn-cs"/>
              </a:rPr>
              <a:t> </a:t>
            </a:r>
          </a:p>
          <a:p>
            <a:pPr marL="285750" indent="-285750" rtl="0" fontAlgn="base">
              <a:buFont typeface="Arial" panose="020B0604020202020204" pitchFamily="34" charset="0"/>
              <a:buChar char="•"/>
            </a:pPr>
            <a:r>
              <a:rPr lang="en-GB" sz="1400" b="1" i="0" kern="1200" dirty="0">
                <a:solidFill>
                  <a:schemeClr val="tx1"/>
                </a:solidFill>
                <a:effectLst/>
                <a:latin typeface="+mn-lt"/>
                <a:ea typeface="+mn-ea"/>
                <a:cs typeface="+mn-cs"/>
              </a:rPr>
              <a:t>In this great letter, </a:t>
            </a:r>
            <a:r>
              <a:rPr lang="en-GB" sz="1400" b="1" i="1" kern="1200" dirty="0">
                <a:solidFill>
                  <a:schemeClr val="tx1"/>
                </a:solidFill>
                <a:effectLst/>
                <a:latin typeface="+mn-lt"/>
                <a:ea typeface="+mn-ea"/>
                <a:cs typeface="+mn-cs"/>
              </a:rPr>
              <a:t>no</a:t>
            </a:r>
            <a:r>
              <a:rPr lang="en-GB" sz="1400" b="1" i="0" kern="1200" dirty="0">
                <a:solidFill>
                  <a:schemeClr val="tx1"/>
                </a:solidFill>
                <a:effectLst/>
                <a:latin typeface="+mn-lt"/>
                <a:ea typeface="+mn-ea"/>
                <a:cs typeface="+mn-cs"/>
              </a:rPr>
              <a:t> heresies are addressed (unusually), and </a:t>
            </a:r>
            <a:r>
              <a:rPr lang="en-GB" sz="1400" b="1" i="1" kern="1200" dirty="0">
                <a:solidFill>
                  <a:schemeClr val="tx1"/>
                </a:solidFill>
                <a:effectLst/>
                <a:latin typeface="+mn-lt"/>
                <a:ea typeface="+mn-ea"/>
                <a:cs typeface="+mn-cs"/>
              </a:rPr>
              <a:t>no</a:t>
            </a:r>
            <a:r>
              <a:rPr lang="en-GB" sz="1400" b="1" i="0" kern="1200" dirty="0">
                <a:solidFill>
                  <a:schemeClr val="tx1"/>
                </a:solidFill>
                <a:effectLst/>
                <a:latin typeface="+mn-lt"/>
                <a:ea typeface="+mn-ea"/>
                <a:cs typeface="+mn-cs"/>
              </a:rPr>
              <a:t> greetings are sent to named individuals (supporting the ‘circular letter’ theory).</a:t>
            </a:r>
          </a:p>
          <a:p>
            <a:pPr marL="285750" indent="-285750" rtl="0" fontAlgn="base">
              <a:buFont typeface="Arial" panose="020B0604020202020204" pitchFamily="34" charset="0"/>
              <a:buChar char="•"/>
            </a:pPr>
            <a:endParaRPr lang="en-GB" sz="1400" b="1" i="0" kern="1200" dirty="0">
              <a:solidFill>
                <a:schemeClr val="tx1"/>
              </a:solidFill>
              <a:effectLst/>
              <a:latin typeface="+mn-lt"/>
              <a:ea typeface="+mn-ea"/>
              <a:cs typeface="+mn-cs"/>
            </a:endParaRPr>
          </a:p>
          <a:p>
            <a:pPr marL="285750" indent="-285750" rtl="0" fontAlgn="base">
              <a:buFont typeface="Arial" panose="020B0604020202020204" pitchFamily="34" charset="0"/>
              <a:buChar char="•"/>
            </a:pPr>
            <a:r>
              <a:rPr lang="en-GB" sz="1400" b="1" i="0" kern="1200" dirty="0">
                <a:solidFill>
                  <a:schemeClr val="tx1"/>
                </a:solidFill>
                <a:effectLst/>
                <a:latin typeface="+mn-lt"/>
                <a:ea typeface="+mn-ea"/>
                <a:cs typeface="+mn-cs"/>
              </a:rPr>
              <a:t>The first half (chapters 1 – 3) contains pure </a:t>
            </a:r>
            <a:r>
              <a:rPr lang="en-GB" sz="1400" b="1" i="1" kern="1200" dirty="0">
                <a:solidFill>
                  <a:schemeClr val="tx1"/>
                </a:solidFill>
                <a:effectLst/>
                <a:latin typeface="+mn-lt"/>
                <a:ea typeface="+mn-ea"/>
                <a:cs typeface="+mn-cs"/>
              </a:rPr>
              <a:t>undiluted</a:t>
            </a:r>
            <a:r>
              <a:rPr lang="en-GB" sz="1400" b="1" i="0" kern="1200" dirty="0">
                <a:solidFill>
                  <a:schemeClr val="tx1"/>
                </a:solidFill>
                <a:effectLst/>
                <a:latin typeface="+mn-lt"/>
                <a:ea typeface="+mn-ea"/>
                <a:cs typeface="+mn-cs"/>
              </a:rPr>
              <a:t> doctrine, to give us a heavenly viewpoint – and to show us the immensity of God’s grace and His eternal purposes for his church, and for each one of us.  </a:t>
            </a:r>
          </a:p>
          <a:p>
            <a:pPr marL="285750" indent="-285750" rtl="0" fontAlgn="base">
              <a:buFont typeface="Arial" panose="020B0604020202020204" pitchFamily="34" charset="0"/>
              <a:buChar char="•"/>
            </a:pPr>
            <a:endParaRPr lang="en-GB" sz="1400" b="1" i="0" kern="1200" dirty="0">
              <a:solidFill>
                <a:schemeClr val="tx1"/>
              </a:solidFill>
              <a:effectLst/>
              <a:latin typeface="+mn-lt"/>
              <a:ea typeface="+mn-ea"/>
              <a:cs typeface="+mn-cs"/>
            </a:endParaRPr>
          </a:p>
          <a:p>
            <a:pPr marL="285750" indent="-285750" rtl="0" fontAlgn="base">
              <a:buFont typeface="Arial" panose="020B0604020202020204" pitchFamily="34" charset="0"/>
              <a:buChar char="•"/>
            </a:pPr>
            <a:r>
              <a:rPr lang="en-GB" sz="1400" b="1" i="0" kern="1200" dirty="0">
                <a:solidFill>
                  <a:schemeClr val="tx1"/>
                </a:solidFill>
                <a:effectLst/>
                <a:latin typeface="+mn-lt"/>
                <a:ea typeface="+mn-ea"/>
                <a:cs typeface="+mn-cs"/>
              </a:rPr>
              <a:t>In this first half of the letter, there are virtually </a:t>
            </a:r>
            <a:r>
              <a:rPr lang="en-GB" sz="1400" b="1" i="1" kern="1200" dirty="0">
                <a:solidFill>
                  <a:schemeClr val="tx1"/>
                </a:solidFill>
                <a:effectLst/>
                <a:latin typeface="+mn-lt"/>
                <a:ea typeface="+mn-ea"/>
                <a:cs typeface="+mn-cs"/>
              </a:rPr>
              <a:t>no</a:t>
            </a:r>
            <a:r>
              <a:rPr lang="en-GB" sz="1400" b="1" i="0" kern="1200" dirty="0">
                <a:solidFill>
                  <a:schemeClr val="tx1"/>
                </a:solidFill>
                <a:effectLst/>
                <a:latin typeface="+mn-lt"/>
                <a:ea typeface="+mn-ea"/>
                <a:cs typeface="+mn-cs"/>
              </a:rPr>
              <a:t> commands to obey – it is as though God were saying to us: “Just sit, listen and think about all this”.  The focus of the entire letter is: “The Church – Christ’s Body”; and we are to ponder the amazing grace that Christ has poured out on us as we take our place in the greatest organism ever created. </a:t>
            </a:r>
          </a:p>
          <a:p>
            <a:pPr marL="285750" indent="-285750" rtl="0" fontAlgn="base">
              <a:buFont typeface="Arial" panose="020B0604020202020204" pitchFamily="34" charset="0"/>
              <a:buChar char="•"/>
            </a:pPr>
            <a:endParaRPr lang="en-GB" sz="1400" b="1" i="0" kern="1200" dirty="0">
              <a:solidFill>
                <a:schemeClr val="tx1"/>
              </a:solidFill>
              <a:effectLst/>
              <a:latin typeface="+mn-lt"/>
              <a:ea typeface="+mn-ea"/>
              <a:cs typeface="+mn-cs"/>
            </a:endParaRPr>
          </a:p>
          <a:p>
            <a:pPr marL="285750" indent="-285750" rtl="0" fontAlgn="base">
              <a:buFont typeface="Arial" panose="020B0604020202020204" pitchFamily="34" charset="0"/>
              <a:buChar char="•"/>
            </a:pPr>
            <a:r>
              <a:rPr lang="en-GB" sz="1400" b="1" i="0" kern="1200" dirty="0">
                <a:solidFill>
                  <a:schemeClr val="tx1"/>
                </a:solidFill>
                <a:effectLst/>
                <a:latin typeface="+mn-lt"/>
                <a:ea typeface="+mn-ea"/>
                <a:cs typeface="+mn-cs"/>
              </a:rPr>
              <a:t>Let’s listen to BibleProject’s excellent visual summary of the Letter to the Ephesians…</a:t>
            </a:r>
          </a:p>
          <a:p>
            <a:pPr marL="0" indent="0" rtl="0" fontAlgn="base">
              <a:buFont typeface="Arial" panose="020B0604020202020204" pitchFamily="34" charset="0"/>
              <a:buNone/>
            </a:pPr>
            <a:endParaRPr lang="en-GB" sz="1400" b="1" i="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r>
              <a:rPr lang="en-GB"/>
              <a:t>Set Apart For His Glory #1:  Book of Ephesians - Overview</a:t>
            </a:r>
          </a:p>
        </p:txBody>
      </p:sp>
      <p:sp>
        <p:nvSpPr>
          <p:cNvPr id="5" name="Date Placeholder 4"/>
          <p:cNvSpPr>
            <a:spLocks noGrp="1"/>
          </p:cNvSpPr>
          <p:nvPr>
            <p:ph type="dt" idx="1"/>
          </p:nvPr>
        </p:nvSpPr>
        <p:spPr/>
        <p:txBody>
          <a:bodyPr/>
          <a:lstStyle/>
          <a:p>
            <a:fld id="{24B11132-B4B0-475D-AC38-898D7588F479}" type="datetime8">
              <a:rPr lang="en-GB" smtClean="0"/>
              <a:t>08/03/2026 16:47</a:t>
            </a:fld>
            <a:endParaRPr lang="en-GB"/>
          </a:p>
        </p:txBody>
      </p:sp>
      <p:sp>
        <p:nvSpPr>
          <p:cNvPr id="6" name="Slide Number Placeholder 5"/>
          <p:cNvSpPr>
            <a:spLocks noGrp="1"/>
          </p:cNvSpPr>
          <p:nvPr>
            <p:ph type="sldNum" sz="quarter" idx="5"/>
          </p:nvPr>
        </p:nvSpPr>
        <p:spPr/>
        <p:txBody>
          <a:bodyPr/>
          <a:lstStyle/>
          <a:p>
            <a:fld id="{81788C09-FC14-484E-AC02-0A260A317E46}" type="slidenum">
              <a:rPr lang="en-GB" smtClean="0"/>
              <a:t>4</a:t>
            </a:fld>
            <a:endParaRPr lang="en-GB"/>
          </a:p>
        </p:txBody>
      </p:sp>
    </p:spTree>
    <p:extLst>
      <p:ext uri="{BB962C8B-B14F-4D97-AF65-F5344CB8AC3E}">
        <p14:creationId xmlns:p14="http://schemas.microsoft.com/office/powerpoint/2010/main" val="1272046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i="0" kern="1200" dirty="0">
                <a:solidFill>
                  <a:schemeClr val="tx1"/>
                </a:solidFill>
                <a:effectLst/>
                <a:latin typeface="+mn-lt"/>
                <a:ea typeface="+mn-ea"/>
                <a:cs typeface="+mn-cs"/>
              </a:rPr>
              <a:t>Where does the expression: </a:t>
            </a:r>
            <a:r>
              <a:rPr lang="en-GB" sz="1200" b="1" i="1" kern="1200" dirty="0">
                <a:solidFill>
                  <a:schemeClr val="tx1"/>
                </a:solidFill>
                <a:effectLst/>
                <a:latin typeface="+mn-lt"/>
                <a:ea typeface="+mn-ea"/>
                <a:cs typeface="+mn-cs"/>
              </a:rPr>
              <a:t>“A game of two halves” </a:t>
            </a:r>
            <a:r>
              <a:rPr lang="en-GB" sz="1200" b="1" i="0" kern="1200" dirty="0">
                <a:solidFill>
                  <a:schemeClr val="tx1"/>
                </a:solidFill>
                <a:effectLst/>
                <a:latin typeface="+mn-lt"/>
                <a:ea typeface="+mn-ea"/>
                <a:cs typeface="+mn-cs"/>
              </a:rPr>
              <a:t>come from?  A Football expression, meaning that the first half is very different from the second half of the match.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1"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i="0" kern="1200" dirty="0">
                <a:solidFill>
                  <a:schemeClr val="tx1"/>
                </a:solidFill>
                <a:effectLst/>
                <a:latin typeface="+mn-lt"/>
                <a:ea typeface="+mn-ea"/>
                <a:cs typeface="+mn-cs"/>
              </a:rPr>
              <a:t>Similarly, the second half of the letter (chapters 4 – 6) is very different from the first half.  It is a very </a:t>
            </a:r>
            <a:r>
              <a:rPr lang="en-GB" sz="1200" b="1" i="1" kern="1200" dirty="0">
                <a:solidFill>
                  <a:schemeClr val="tx1"/>
                </a:solidFill>
                <a:effectLst/>
                <a:latin typeface="+mn-lt"/>
                <a:ea typeface="+mn-ea"/>
                <a:cs typeface="+mn-cs"/>
              </a:rPr>
              <a:t>practical</a:t>
            </a:r>
            <a:r>
              <a:rPr lang="en-GB" sz="1200" b="1" i="0" kern="1200" dirty="0">
                <a:solidFill>
                  <a:schemeClr val="tx1"/>
                </a:solidFill>
                <a:effectLst/>
                <a:latin typeface="+mn-lt"/>
                <a:ea typeface="+mn-ea"/>
                <a:cs typeface="+mn-cs"/>
              </a:rPr>
              <a:t> outworking of the deep truth found in the first three chapters.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1"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i="0" kern="1200" dirty="0">
                <a:solidFill>
                  <a:schemeClr val="tx1"/>
                </a:solidFill>
                <a:effectLst/>
                <a:latin typeface="+mn-lt"/>
                <a:ea typeface="+mn-ea"/>
                <a:cs typeface="+mn-cs"/>
              </a:rPr>
              <a:t>A </a:t>
            </a:r>
            <a:r>
              <a:rPr lang="en-GB" sz="1200" b="1" i="1" kern="1200" dirty="0">
                <a:solidFill>
                  <a:schemeClr val="tx1"/>
                </a:solidFill>
                <a:effectLst/>
                <a:latin typeface="+mn-lt"/>
                <a:ea typeface="+mn-ea"/>
                <a:cs typeface="+mn-cs"/>
              </a:rPr>
              <a:t>Holy Life </a:t>
            </a:r>
            <a:r>
              <a:rPr lang="en-GB" sz="1200" b="1" i="0" kern="1200" dirty="0">
                <a:solidFill>
                  <a:schemeClr val="tx1"/>
                </a:solidFill>
                <a:effectLst/>
                <a:latin typeface="+mn-lt"/>
                <a:ea typeface="+mn-ea"/>
                <a:cs typeface="+mn-cs"/>
              </a:rPr>
              <a:t>should always emerge from the truth, and </a:t>
            </a:r>
            <a:r>
              <a:rPr lang="en-GB" sz="1200" b="1" i="1" kern="1200" dirty="0">
                <a:solidFill>
                  <a:schemeClr val="tx1"/>
                </a:solidFill>
                <a:effectLst/>
                <a:latin typeface="+mn-lt"/>
                <a:ea typeface="+mn-ea"/>
                <a:cs typeface="+mn-cs"/>
              </a:rPr>
              <a:t>only</a:t>
            </a:r>
            <a:r>
              <a:rPr lang="en-GB" sz="1200" b="1" i="0" kern="1200" dirty="0">
                <a:solidFill>
                  <a:schemeClr val="tx1"/>
                </a:solidFill>
                <a:effectLst/>
                <a:latin typeface="+mn-lt"/>
                <a:ea typeface="+mn-ea"/>
                <a:cs typeface="+mn-cs"/>
              </a:rPr>
              <a:t> the </a:t>
            </a:r>
            <a:r>
              <a:rPr lang="en-GB" sz="1200" b="1" i="1" kern="1200" dirty="0">
                <a:solidFill>
                  <a:schemeClr val="tx1"/>
                </a:solidFill>
                <a:effectLst/>
                <a:latin typeface="+mn-lt"/>
                <a:ea typeface="+mn-ea"/>
                <a:cs typeface="+mn-cs"/>
              </a:rPr>
              <a:t>truth</a:t>
            </a:r>
            <a:r>
              <a:rPr lang="en-GB" sz="1200" b="1" i="0" kern="1200" dirty="0">
                <a:solidFill>
                  <a:schemeClr val="tx1"/>
                </a:solidFill>
                <a:effectLst/>
                <a:latin typeface="+mn-lt"/>
                <a:ea typeface="+mn-ea"/>
                <a:cs typeface="+mn-cs"/>
              </a:rPr>
              <a:t> will </a:t>
            </a:r>
            <a:r>
              <a:rPr lang="en-GB" sz="1200" b="1" i="1" kern="1200" dirty="0">
                <a:solidFill>
                  <a:schemeClr val="tx1"/>
                </a:solidFill>
                <a:effectLst/>
                <a:latin typeface="+mn-lt"/>
                <a:ea typeface="+mn-ea"/>
                <a:cs typeface="+mn-cs"/>
              </a:rPr>
              <a:t>produce</a:t>
            </a:r>
            <a:r>
              <a:rPr lang="en-GB" sz="1200" b="1" i="0" kern="1200" dirty="0">
                <a:solidFill>
                  <a:schemeClr val="tx1"/>
                </a:solidFill>
                <a:effectLst/>
                <a:latin typeface="+mn-lt"/>
                <a:ea typeface="+mn-ea"/>
                <a:cs typeface="+mn-cs"/>
              </a:rPr>
              <a:t> </a:t>
            </a:r>
            <a:r>
              <a:rPr lang="en-GB" sz="1200" b="1" i="1" kern="1200" dirty="0">
                <a:solidFill>
                  <a:schemeClr val="tx1"/>
                </a:solidFill>
                <a:effectLst/>
                <a:latin typeface="+mn-lt"/>
                <a:ea typeface="+mn-ea"/>
                <a:cs typeface="+mn-cs"/>
              </a:rPr>
              <a:t>Holy Living</a:t>
            </a:r>
            <a:r>
              <a:rPr lang="en-GB" sz="1200" b="1" i="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1"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i="0" kern="1200" dirty="0">
                <a:solidFill>
                  <a:schemeClr val="tx1"/>
                </a:solidFill>
                <a:effectLst/>
                <a:latin typeface="+mn-lt"/>
                <a:ea typeface="+mn-ea"/>
                <a:cs typeface="+mn-cs"/>
              </a:rPr>
              <a:t>In fact, you </a:t>
            </a:r>
            <a:r>
              <a:rPr lang="en-GB" sz="1200" b="1" i="1" kern="1200" dirty="0">
                <a:solidFill>
                  <a:schemeClr val="tx1"/>
                </a:solidFill>
                <a:effectLst/>
                <a:latin typeface="+mn-lt"/>
                <a:ea typeface="+mn-ea"/>
                <a:cs typeface="+mn-cs"/>
              </a:rPr>
              <a:t>cannot</a:t>
            </a:r>
            <a:r>
              <a:rPr lang="en-GB" sz="1200" b="1" i="0" kern="1200" dirty="0">
                <a:solidFill>
                  <a:schemeClr val="tx1"/>
                </a:solidFill>
                <a:effectLst/>
                <a:latin typeface="+mn-lt"/>
                <a:ea typeface="+mn-ea"/>
                <a:cs typeface="+mn-cs"/>
              </a:rPr>
              <a:t> live 4-6 without grasping 1-3; and if you </a:t>
            </a:r>
            <a:r>
              <a:rPr lang="en-GB" sz="1200" b="1" i="1" kern="1200" dirty="0">
                <a:solidFill>
                  <a:schemeClr val="tx1"/>
                </a:solidFill>
                <a:effectLst/>
                <a:latin typeface="+mn-lt"/>
                <a:ea typeface="+mn-ea"/>
                <a:cs typeface="+mn-cs"/>
              </a:rPr>
              <a:t>don’t</a:t>
            </a:r>
            <a:r>
              <a:rPr lang="en-GB" sz="1200" b="1" i="0" kern="1200" dirty="0">
                <a:solidFill>
                  <a:schemeClr val="tx1"/>
                </a:solidFill>
                <a:effectLst/>
                <a:latin typeface="+mn-lt"/>
                <a:ea typeface="+mn-ea"/>
                <a:cs typeface="+mn-cs"/>
              </a:rPr>
              <a:t> live 4-6, you </a:t>
            </a:r>
            <a:r>
              <a:rPr lang="en-GB" sz="1200" b="1" i="1" kern="1200" dirty="0">
                <a:solidFill>
                  <a:schemeClr val="tx1"/>
                </a:solidFill>
                <a:effectLst/>
                <a:latin typeface="+mn-lt"/>
                <a:ea typeface="+mn-ea"/>
                <a:cs typeface="+mn-cs"/>
              </a:rPr>
              <a:t>haven’t</a:t>
            </a:r>
            <a:r>
              <a:rPr lang="en-GB" sz="1200" b="1" i="0" kern="1200" dirty="0">
                <a:solidFill>
                  <a:schemeClr val="tx1"/>
                </a:solidFill>
                <a:effectLst/>
                <a:latin typeface="+mn-lt"/>
                <a:ea typeface="+mn-ea"/>
                <a:cs typeface="+mn-cs"/>
              </a:rPr>
              <a:t> grasped 1-3.  A genuine faith always produces a good life.  In fact, the Bible is God’s </a:t>
            </a:r>
            <a:r>
              <a:rPr lang="en-GB" sz="1200" b="1" i="1" kern="1200" dirty="0">
                <a:solidFill>
                  <a:schemeClr val="tx1"/>
                </a:solidFill>
                <a:effectLst/>
                <a:latin typeface="+mn-lt"/>
                <a:ea typeface="+mn-ea"/>
                <a:cs typeface="+mn-cs"/>
              </a:rPr>
              <a:t>‘Faith-Book’!</a:t>
            </a:r>
            <a:r>
              <a:rPr lang="en-GB" sz="1200" b="1" i="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1"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i="0" kern="1200" dirty="0">
                <a:solidFill>
                  <a:schemeClr val="tx1"/>
                </a:solidFill>
                <a:effectLst/>
                <a:latin typeface="+mn-lt"/>
                <a:ea typeface="+mn-ea"/>
                <a:cs typeface="+mn-cs"/>
              </a:rPr>
              <a:t>So, it </a:t>
            </a:r>
            <a:r>
              <a:rPr lang="en-GB" sz="1200" b="1" i="1" kern="1200" dirty="0">
                <a:solidFill>
                  <a:schemeClr val="tx1"/>
                </a:solidFill>
                <a:effectLst/>
                <a:latin typeface="+mn-lt"/>
                <a:ea typeface="+mn-ea"/>
                <a:cs typeface="+mn-cs"/>
              </a:rPr>
              <a:t>should</a:t>
            </a:r>
            <a:r>
              <a:rPr lang="en-GB" sz="1200" b="1" i="0" kern="1200" dirty="0">
                <a:solidFill>
                  <a:schemeClr val="tx1"/>
                </a:solidFill>
                <a:effectLst/>
                <a:latin typeface="+mn-lt"/>
                <a:ea typeface="+mn-ea"/>
                <a:cs typeface="+mn-cs"/>
              </a:rPr>
              <a:t> affect our unity of living, our maturity of mind, a renewed personal life and some re-born relationships.  Marriage, family, employment will be unrecognizable from the world’s sad versions of these vital bricks of society.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1"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i="0" kern="1200" dirty="0">
                <a:solidFill>
                  <a:schemeClr val="tx1"/>
                </a:solidFill>
                <a:effectLst/>
                <a:latin typeface="+mn-lt"/>
                <a:ea typeface="+mn-ea"/>
                <a:cs typeface="+mn-cs"/>
              </a:rPr>
              <a:t>We will realize that every moment of our re-born lives are now battles at the fiercely fought frontline between good and evil, heaven and hell.  We only win such battles as we rely on air superiority and the victory of our Commander-in-Chief that has occurred already.  Careless talk costs lives, so watch what you say! </a:t>
            </a:r>
          </a:p>
          <a:p>
            <a:endParaRPr lang="en-GB" dirty="0"/>
          </a:p>
        </p:txBody>
      </p:sp>
      <p:sp>
        <p:nvSpPr>
          <p:cNvPr id="4" name="Header Placeholder 3"/>
          <p:cNvSpPr>
            <a:spLocks noGrp="1"/>
          </p:cNvSpPr>
          <p:nvPr>
            <p:ph type="hdr" sz="quarter"/>
          </p:nvPr>
        </p:nvSpPr>
        <p:spPr/>
        <p:txBody>
          <a:bodyPr/>
          <a:lstStyle/>
          <a:p>
            <a:r>
              <a:rPr lang="en-GB"/>
              <a:t>Set Apart For His Glory #1:  Book of Ephesians - Overview</a:t>
            </a:r>
          </a:p>
        </p:txBody>
      </p:sp>
      <p:sp>
        <p:nvSpPr>
          <p:cNvPr id="5" name="Date Placeholder 4"/>
          <p:cNvSpPr>
            <a:spLocks noGrp="1"/>
          </p:cNvSpPr>
          <p:nvPr>
            <p:ph type="dt" idx="1"/>
          </p:nvPr>
        </p:nvSpPr>
        <p:spPr/>
        <p:txBody>
          <a:bodyPr/>
          <a:lstStyle/>
          <a:p>
            <a:fld id="{24B11132-B4B0-475D-AC38-898D7588F479}" type="datetime8">
              <a:rPr lang="en-GB" smtClean="0"/>
              <a:t>08/03/2026 16:47</a:t>
            </a:fld>
            <a:endParaRPr lang="en-GB"/>
          </a:p>
        </p:txBody>
      </p:sp>
      <p:sp>
        <p:nvSpPr>
          <p:cNvPr id="6" name="Slide Number Placeholder 5"/>
          <p:cNvSpPr>
            <a:spLocks noGrp="1"/>
          </p:cNvSpPr>
          <p:nvPr>
            <p:ph type="sldNum" sz="quarter" idx="5"/>
          </p:nvPr>
        </p:nvSpPr>
        <p:spPr/>
        <p:txBody>
          <a:bodyPr/>
          <a:lstStyle/>
          <a:p>
            <a:fld id="{81788C09-FC14-484E-AC02-0A260A317E46}" type="slidenum">
              <a:rPr lang="en-GB" smtClean="0"/>
              <a:t>5</a:t>
            </a:fld>
            <a:endParaRPr lang="en-GB"/>
          </a:p>
        </p:txBody>
      </p:sp>
    </p:spTree>
    <p:extLst>
      <p:ext uri="{BB962C8B-B14F-4D97-AF65-F5344CB8AC3E}">
        <p14:creationId xmlns:p14="http://schemas.microsoft.com/office/powerpoint/2010/main" val="3716870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400" b="1" dirty="0"/>
              <a:t>KEY VERSE:  Ephesians 1:22-23 NIV.  </a:t>
            </a:r>
            <a:r>
              <a:rPr lang="en-GB" sz="1400" b="1" i="1" dirty="0"/>
              <a:t>And God placed all things under [Jesus’] feet and appointed him to be head over everything for the church, which is his body, the fullness of him who fills everything in every way.</a:t>
            </a:r>
          </a:p>
          <a:p>
            <a:pPr marL="285750" indent="-285750">
              <a:buFont typeface="Arial" panose="020B0604020202020204" pitchFamily="34" charset="0"/>
              <a:buChar char="•"/>
            </a:pPr>
            <a:endParaRPr lang="en-GB" sz="1400" b="1" i="1" dirty="0"/>
          </a:p>
          <a:p>
            <a:pPr marL="285750" indent="-285750">
              <a:buFont typeface="Arial" panose="020B0604020202020204" pitchFamily="34" charset="0"/>
              <a:buChar char="•"/>
            </a:pPr>
            <a:r>
              <a:rPr lang="en-GB" sz="1400" b="1" i="0" dirty="0"/>
              <a:t>The letter is styled a bit like an email:  FROM, TO, SUBJECT…</a:t>
            </a:r>
          </a:p>
          <a:p>
            <a:pPr marL="285750" indent="-285750">
              <a:buFont typeface="Arial" panose="020B0604020202020204" pitchFamily="34" charset="0"/>
              <a:buChar char="•"/>
            </a:pPr>
            <a:endParaRPr lang="en-GB" sz="1400" b="1" i="0" dirty="0"/>
          </a:p>
          <a:p>
            <a:pPr marL="285750" indent="-285750">
              <a:buFont typeface="Arial" panose="020B0604020202020204" pitchFamily="34" charset="0"/>
              <a:buChar char="•"/>
            </a:pPr>
            <a:r>
              <a:rPr lang="en-GB" sz="1400" b="1" i="0" dirty="0"/>
              <a:t>This letter is all about God the Father searching for a heavenly Bride for His Son, Jesus.  That’s the whole church, past, present, and future!  Then the Holy Spirit prepares the Bride, purifying her, to be ready to meet the Heavenly Bridegroom when He returns for her.</a:t>
            </a:r>
          </a:p>
          <a:p>
            <a:pPr marL="285750" indent="-285750">
              <a:buFont typeface="Arial" panose="020B0604020202020204" pitchFamily="34" charset="0"/>
              <a:buChar char="•"/>
            </a:pPr>
            <a:endParaRPr lang="en-GB" sz="1400" b="1" i="0" dirty="0"/>
          </a:p>
          <a:p>
            <a:pPr marL="285750" indent="-285750">
              <a:buFont typeface="Arial" panose="020B0604020202020204" pitchFamily="34" charset="0"/>
              <a:buChar char="•"/>
            </a:pPr>
            <a:r>
              <a:rPr lang="en-GB" sz="1400" b="1" i="0" dirty="0"/>
              <a:t>Number One Truth:  We are Christians because God CHOSE us – not the other way around.  He has done everything to save us.  We contributed nothing!</a:t>
            </a:r>
            <a:endParaRPr lang="en-GB" sz="1400" b="1" i="1" dirty="0"/>
          </a:p>
        </p:txBody>
      </p:sp>
      <p:sp>
        <p:nvSpPr>
          <p:cNvPr id="4" name="Header Placeholder 3"/>
          <p:cNvSpPr>
            <a:spLocks noGrp="1"/>
          </p:cNvSpPr>
          <p:nvPr>
            <p:ph type="hdr" sz="quarter"/>
          </p:nvPr>
        </p:nvSpPr>
        <p:spPr/>
        <p:txBody>
          <a:bodyPr/>
          <a:lstStyle/>
          <a:p>
            <a:r>
              <a:rPr lang="en-GB"/>
              <a:t>Set Apart For His Glory #1:  Book of Ephesians - Overview</a:t>
            </a:r>
          </a:p>
        </p:txBody>
      </p:sp>
      <p:sp>
        <p:nvSpPr>
          <p:cNvPr id="5" name="Date Placeholder 4"/>
          <p:cNvSpPr>
            <a:spLocks noGrp="1"/>
          </p:cNvSpPr>
          <p:nvPr>
            <p:ph type="dt" idx="1"/>
          </p:nvPr>
        </p:nvSpPr>
        <p:spPr/>
        <p:txBody>
          <a:bodyPr/>
          <a:lstStyle/>
          <a:p>
            <a:fld id="{24B11132-B4B0-475D-AC38-898D7588F479}" type="datetime8">
              <a:rPr lang="en-GB" smtClean="0"/>
              <a:t>08/03/2026 16:47</a:t>
            </a:fld>
            <a:endParaRPr lang="en-GB"/>
          </a:p>
        </p:txBody>
      </p:sp>
      <p:sp>
        <p:nvSpPr>
          <p:cNvPr id="6" name="Slide Number Placeholder 5"/>
          <p:cNvSpPr>
            <a:spLocks noGrp="1"/>
          </p:cNvSpPr>
          <p:nvPr>
            <p:ph type="sldNum" sz="quarter" idx="5"/>
          </p:nvPr>
        </p:nvSpPr>
        <p:spPr/>
        <p:txBody>
          <a:bodyPr/>
          <a:lstStyle/>
          <a:p>
            <a:fld id="{81788C09-FC14-484E-AC02-0A260A317E46}" type="slidenum">
              <a:rPr lang="en-GB" smtClean="0"/>
              <a:t>6</a:t>
            </a:fld>
            <a:endParaRPr lang="en-GB"/>
          </a:p>
        </p:txBody>
      </p:sp>
    </p:spTree>
    <p:extLst>
      <p:ext uri="{BB962C8B-B14F-4D97-AF65-F5344CB8AC3E}">
        <p14:creationId xmlns:p14="http://schemas.microsoft.com/office/powerpoint/2010/main" val="298812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400" b="1" dirty="0"/>
              <a:t>This is </a:t>
            </a:r>
            <a:r>
              <a:rPr lang="en-GB" sz="1400" b="1" i="1" dirty="0"/>
              <a:t>our </a:t>
            </a:r>
            <a:r>
              <a:rPr lang="en-GB" sz="1400" b="1" i="0" dirty="0"/>
              <a:t>story: from spiritual death to spiritual life.  Deserving only punishment, but receiving mercy and grace.</a:t>
            </a:r>
            <a:endParaRPr lang="en-GB" sz="1400" b="1" dirty="0"/>
          </a:p>
        </p:txBody>
      </p:sp>
      <p:sp>
        <p:nvSpPr>
          <p:cNvPr id="4" name="Header Placeholder 3"/>
          <p:cNvSpPr>
            <a:spLocks noGrp="1"/>
          </p:cNvSpPr>
          <p:nvPr>
            <p:ph type="hdr" sz="quarter"/>
          </p:nvPr>
        </p:nvSpPr>
        <p:spPr/>
        <p:txBody>
          <a:bodyPr/>
          <a:lstStyle/>
          <a:p>
            <a:r>
              <a:rPr lang="en-GB"/>
              <a:t>Set Apart For His Glory #1:  Book of Ephesians - Overview</a:t>
            </a:r>
          </a:p>
        </p:txBody>
      </p:sp>
      <p:sp>
        <p:nvSpPr>
          <p:cNvPr id="5" name="Date Placeholder 4"/>
          <p:cNvSpPr>
            <a:spLocks noGrp="1"/>
          </p:cNvSpPr>
          <p:nvPr>
            <p:ph type="dt" idx="1"/>
          </p:nvPr>
        </p:nvSpPr>
        <p:spPr/>
        <p:txBody>
          <a:bodyPr/>
          <a:lstStyle/>
          <a:p>
            <a:fld id="{24B11132-B4B0-475D-AC38-898D7588F479}" type="datetime8">
              <a:rPr lang="en-GB" smtClean="0"/>
              <a:t>08/03/2026 16:47</a:t>
            </a:fld>
            <a:endParaRPr lang="en-GB"/>
          </a:p>
        </p:txBody>
      </p:sp>
      <p:sp>
        <p:nvSpPr>
          <p:cNvPr id="6" name="Slide Number Placeholder 5"/>
          <p:cNvSpPr>
            <a:spLocks noGrp="1"/>
          </p:cNvSpPr>
          <p:nvPr>
            <p:ph type="sldNum" sz="quarter" idx="5"/>
          </p:nvPr>
        </p:nvSpPr>
        <p:spPr/>
        <p:txBody>
          <a:bodyPr/>
          <a:lstStyle/>
          <a:p>
            <a:fld id="{81788C09-FC14-484E-AC02-0A260A317E46}" type="slidenum">
              <a:rPr lang="en-GB" smtClean="0"/>
              <a:t>7</a:t>
            </a:fld>
            <a:endParaRPr lang="en-GB"/>
          </a:p>
        </p:txBody>
      </p:sp>
    </p:spTree>
    <p:extLst>
      <p:ext uri="{BB962C8B-B14F-4D97-AF65-F5344CB8AC3E}">
        <p14:creationId xmlns:p14="http://schemas.microsoft.com/office/powerpoint/2010/main" val="2781677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400" b="1" dirty="0"/>
              <a:t>* When Paul uses the term ‘Israel’, he means those Jewish people who have received Jesus as their long-awaited Messiah and Saviour – Jewish Christians!</a:t>
            </a:r>
          </a:p>
          <a:p>
            <a:pPr marL="285750" indent="-285750">
              <a:buFont typeface="Arial" panose="020B0604020202020204" pitchFamily="34" charset="0"/>
              <a:buChar char="•"/>
            </a:pPr>
            <a:endParaRPr lang="en-GB" sz="1400" b="1" dirty="0"/>
          </a:p>
          <a:p>
            <a:pPr marL="285750" indent="-285750">
              <a:buFont typeface="Arial" panose="020B0604020202020204" pitchFamily="34" charset="0"/>
              <a:buChar char="•"/>
            </a:pPr>
            <a:r>
              <a:rPr lang="en-GB" sz="1400" b="1" dirty="0"/>
              <a:t>We are a living demonstration of God’s grace, his glory, and his wisdom.  Like a giant masterpiece of a painting that has just been uncovered by royalty!</a:t>
            </a:r>
          </a:p>
          <a:p>
            <a:pPr marL="285750" indent="-285750">
              <a:buFont typeface="Arial" panose="020B0604020202020204" pitchFamily="34" charset="0"/>
              <a:buChar char="•"/>
            </a:pPr>
            <a:endParaRPr lang="en-GB" sz="1400" b="1" dirty="0"/>
          </a:p>
          <a:p>
            <a:pPr marL="285750" indent="-285750">
              <a:buFont typeface="Arial" panose="020B0604020202020204" pitchFamily="34" charset="0"/>
              <a:buChar char="•"/>
            </a:pPr>
            <a:r>
              <a:rPr lang="en-GB" sz="1400" b="1" dirty="0"/>
              <a:t>As we ask for more things, and as we </a:t>
            </a:r>
            <a:r>
              <a:rPr lang="en-GB" sz="1400" b="1" i="1" dirty="0"/>
              <a:t>stretch </a:t>
            </a:r>
            <a:r>
              <a:rPr lang="en-GB" sz="1400" b="1" i="0" dirty="0"/>
              <a:t>our imaginations, we receive much more from the Lord.</a:t>
            </a:r>
            <a:endParaRPr lang="en-GB" sz="1400" b="1" dirty="0"/>
          </a:p>
        </p:txBody>
      </p:sp>
      <p:sp>
        <p:nvSpPr>
          <p:cNvPr id="4" name="Header Placeholder 3"/>
          <p:cNvSpPr>
            <a:spLocks noGrp="1"/>
          </p:cNvSpPr>
          <p:nvPr>
            <p:ph type="hdr" sz="quarter"/>
          </p:nvPr>
        </p:nvSpPr>
        <p:spPr/>
        <p:txBody>
          <a:bodyPr/>
          <a:lstStyle/>
          <a:p>
            <a:r>
              <a:rPr lang="en-GB"/>
              <a:t>Set Apart For His Glory #1:  Book of Ephesians - Overview</a:t>
            </a:r>
          </a:p>
        </p:txBody>
      </p:sp>
      <p:sp>
        <p:nvSpPr>
          <p:cNvPr id="5" name="Date Placeholder 4"/>
          <p:cNvSpPr>
            <a:spLocks noGrp="1"/>
          </p:cNvSpPr>
          <p:nvPr>
            <p:ph type="dt" idx="1"/>
          </p:nvPr>
        </p:nvSpPr>
        <p:spPr/>
        <p:txBody>
          <a:bodyPr/>
          <a:lstStyle/>
          <a:p>
            <a:fld id="{24B11132-B4B0-475D-AC38-898D7588F479}" type="datetime8">
              <a:rPr lang="en-GB" smtClean="0"/>
              <a:t>08/03/2026 16:47</a:t>
            </a:fld>
            <a:endParaRPr lang="en-GB"/>
          </a:p>
        </p:txBody>
      </p:sp>
      <p:sp>
        <p:nvSpPr>
          <p:cNvPr id="6" name="Slide Number Placeholder 5"/>
          <p:cNvSpPr>
            <a:spLocks noGrp="1"/>
          </p:cNvSpPr>
          <p:nvPr>
            <p:ph type="sldNum" sz="quarter" idx="5"/>
          </p:nvPr>
        </p:nvSpPr>
        <p:spPr/>
        <p:txBody>
          <a:bodyPr/>
          <a:lstStyle/>
          <a:p>
            <a:fld id="{81788C09-FC14-484E-AC02-0A260A317E46}" type="slidenum">
              <a:rPr lang="en-GB" smtClean="0"/>
              <a:t>8</a:t>
            </a:fld>
            <a:endParaRPr lang="en-GB"/>
          </a:p>
        </p:txBody>
      </p:sp>
    </p:spTree>
    <p:extLst>
      <p:ext uri="{BB962C8B-B14F-4D97-AF65-F5344CB8AC3E}">
        <p14:creationId xmlns:p14="http://schemas.microsoft.com/office/powerpoint/2010/main" val="477581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400" b="1" dirty="0"/>
              <a:t>This is how the Bride – the Church – is being prepared to meet her Heavenly Bridegroom, Jesus, when He returns.</a:t>
            </a:r>
          </a:p>
          <a:p>
            <a:pPr marL="285750" indent="-285750">
              <a:buFont typeface="Arial" panose="020B0604020202020204" pitchFamily="34" charset="0"/>
              <a:buChar char="•"/>
            </a:pPr>
            <a:endParaRPr lang="en-GB" sz="1400" b="1" dirty="0"/>
          </a:p>
          <a:p>
            <a:pPr marL="285750" indent="-285750">
              <a:buFont typeface="Arial" panose="020B0604020202020204" pitchFamily="34" charset="0"/>
              <a:buChar char="•"/>
            </a:pPr>
            <a:r>
              <a:rPr lang="en-GB" sz="1400" b="1" dirty="0"/>
              <a:t>Each week is a different set of lessons for us to learn AND to put into practice!  Why?  Because it pleases Him.</a:t>
            </a:r>
          </a:p>
        </p:txBody>
      </p:sp>
      <p:sp>
        <p:nvSpPr>
          <p:cNvPr id="4" name="Header Placeholder 3"/>
          <p:cNvSpPr>
            <a:spLocks noGrp="1"/>
          </p:cNvSpPr>
          <p:nvPr>
            <p:ph type="hdr" sz="quarter"/>
          </p:nvPr>
        </p:nvSpPr>
        <p:spPr/>
        <p:txBody>
          <a:bodyPr/>
          <a:lstStyle/>
          <a:p>
            <a:r>
              <a:rPr lang="en-GB"/>
              <a:t>Set Apart For His Glory #1:  Book of Ephesians - Overview</a:t>
            </a:r>
          </a:p>
        </p:txBody>
      </p:sp>
      <p:sp>
        <p:nvSpPr>
          <p:cNvPr id="5" name="Date Placeholder 4"/>
          <p:cNvSpPr>
            <a:spLocks noGrp="1"/>
          </p:cNvSpPr>
          <p:nvPr>
            <p:ph type="dt" idx="1"/>
          </p:nvPr>
        </p:nvSpPr>
        <p:spPr/>
        <p:txBody>
          <a:bodyPr/>
          <a:lstStyle/>
          <a:p>
            <a:fld id="{24B11132-B4B0-475D-AC38-898D7588F479}" type="datetime8">
              <a:rPr lang="en-GB" smtClean="0"/>
              <a:t>08/03/2026 16:47</a:t>
            </a:fld>
            <a:endParaRPr lang="en-GB"/>
          </a:p>
        </p:txBody>
      </p:sp>
      <p:sp>
        <p:nvSpPr>
          <p:cNvPr id="6" name="Slide Number Placeholder 5"/>
          <p:cNvSpPr>
            <a:spLocks noGrp="1"/>
          </p:cNvSpPr>
          <p:nvPr>
            <p:ph type="sldNum" sz="quarter" idx="5"/>
          </p:nvPr>
        </p:nvSpPr>
        <p:spPr/>
        <p:txBody>
          <a:bodyPr/>
          <a:lstStyle/>
          <a:p>
            <a:fld id="{81788C09-FC14-484E-AC02-0A260A317E46}" type="slidenum">
              <a:rPr lang="en-GB" smtClean="0"/>
              <a:t>9</a:t>
            </a:fld>
            <a:endParaRPr lang="en-GB"/>
          </a:p>
        </p:txBody>
      </p:sp>
    </p:spTree>
    <p:extLst>
      <p:ext uri="{BB962C8B-B14F-4D97-AF65-F5344CB8AC3E}">
        <p14:creationId xmlns:p14="http://schemas.microsoft.com/office/powerpoint/2010/main" val="240063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400" b="1" dirty="0"/>
              <a:t>Let’s make this our life’s work: finding out what pleases the Lord… and </a:t>
            </a:r>
            <a:r>
              <a:rPr lang="en-GB" sz="1400" b="1" i="1" dirty="0"/>
              <a:t>doing</a:t>
            </a:r>
            <a:r>
              <a:rPr lang="en-GB" sz="1400" b="1" dirty="0"/>
              <a:t> it!</a:t>
            </a:r>
          </a:p>
          <a:p>
            <a:pPr marL="0" indent="0">
              <a:buFont typeface="Arial" panose="020B0604020202020204" pitchFamily="34" charset="0"/>
              <a:buNone/>
            </a:pPr>
            <a:endParaRPr lang="en-GB" sz="1400" b="1" dirty="0"/>
          </a:p>
          <a:p>
            <a:pPr marL="285750" indent="-285750">
              <a:buFont typeface="Arial" panose="020B0604020202020204" pitchFamily="34" charset="0"/>
              <a:buChar char="•"/>
            </a:pPr>
            <a:r>
              <a:rPr lang="en-GB" sz="1400" b="1" dirty="0"/>
              <a:t>Hebrews 12:14 NIV.  </a:t>
            </a:r>
            <a:r>
              <a:rPr lang="en-GB" sz="1400" b="1" i="1" dirty="0"/>
              <a:t>Make very effort to live in peace with everyone and to be holy; without holiness no one will see the Lord</a:t>
            </a:r>
          </a:p>
          <a:p>
            <a:pPr marL="285750" indent="-285750">
              <a:buFont typeface="Arial" panose="020B0604020202020204" pitchFamily="34" charset="0"/>
              <a:buChar char="•"/>
            </a:pPr>
            <a:endParaRPr lang="en-GB" sz="1400" b="1" dirty="0"/>
          </a:p>
          <a:p>
            <a:pPr marL="285750" indent="-285750">
              <a:buFont typeface="Arial" panose="020B0604020202020204" pitchFamily="34" charset="0"/>
              <a:buChar char="•"/>
            </a:pPr>
            <a:r>
              <a:rPr lang="en-GB" sz="1400" b="1" dirty="0"/>
              <a:t>Ephesians 3:20-21 NIV.  </a:t>
            </a:r>
            <a:r>
              <a:rPr lang="en-GB" sz="1400" b="1" i="1" dirty="0"/>
              <a:t>Now to him who is able to do immeasurably more than all we ask or imagine, according to his power that is at work within us, to him be glory in the church and in Christ Jesus throughout all generations, for ever and ever!  Amen.</a:t>
            </a:r>
          </a:p>
        </p:txBody>
      </p:sp>
      <p:sp>
        <p:nvSpPr>
          <p:cNvPr id="4" name="Header Placeholder 3"/>
          <p:cNvSpPr>
            <a:spLocks noGrp="1"/>
          </p:cNvSpPr>
          <p:nvPr>
            <p:ph type="hdr" sz="quarter"/>
          </p:nvPr>
        </p:nvSpPr>
        <p:spPr/>
        <p:txBody>
          <a:bodyPr/>
          <a:lstStyle/>
          <a:p>
            <a:r>
              <a:rPr lang="en-GB"/>
              <a:t>Set Apart For His Glory #1:  Book of Ephesians - Overview</a:t>
            </a:r>
          </a:p>
        </p:txBody>
      </p:sp>
      <p:sp>
        <p:nvSpPr>
          <p:cNvPr id="5" name="Date Placeholder 4"/>
          <p:cNvSpPr>
            <a:spLocks noGrp="1"/>
          </p:cNvSpPr>
          <p:nvPr>
            <p:ph type="dt" idx="1"/>
          </p:nvPr>
        </p:nvSpPr>
        <p:spPr/>
        <p:txBody>
          <a:bodyPr/>
          <a:lstStyle/>
          <a:p>
            <a:fld id="{24B11132-B4B0-475D-AC38-898D7588F479}" type="datetime8">
              <a:rPr lang="en-GB" smtClean="0"/>
              <a:t>08/03/2026 16:47</a:t>
            </a:fld>
            <a:endParaRPr lang="en-GB"/>
          </a:p>
        </p:txBody>
      </p:sp>
      <p:sp>
        <p:nvSpPr>
          <p:cNvPr id="6" name="Slide Number Placeholder 5"/>
          <p:cNvSpPr>
            <a:spLocks noGrp="1"/>
          </p:cNvSpPr>
          <p:nvPr>
            <p:ph type="sldNum" sz="quarter" idx="5"/>
          </p:nvPr>
        </p:nvSpPr>
        <p:spPr/>
        <p:txBody>
          <a:bodyPr/>
          <a:lstStyle/>
          <a:p>
            <a:fld id="{81788C09-FC14-484E-AC02-0A260A317E46}" type="slidenum">
              <a:rPr lang="en-GB" smtClean="0"/>
              <a:t>10</a:t>
            </a:fld>
            <a:endParaRPr lang="en-GB"/>
          </a:p>
        </p:txBody>
      </p:sp>
    </p:spTree>
    <p:extLst>
      <p:ext uri="{BB962C8B-B14F-4D97-AF65-F5344CB8AC3E}">
        <p14:creationId xmlns:p14="http://schemas.microsoft.com/office/powerpoint/2010/main" val="3165088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70F7C-EBE0-0888-C4C5-1D9551BAC72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54E3799E-68C9-C40D-DB79-5B86120708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7021C6A3-DE0E-C4C7-BBF5-4D3BFCEC1CAE}"/>
              </a:ext>
            </a:extLst>
          </p:cNvPr>
          <p:cNvSpPr>
            <a:spLocks noGrp="1"/>
          </p:cNvSpPr>
          <p:nvPr>
            <p:ph type="dt" sz="half" idx="10"/>
          </p:nvPr>
        </p:nvSpPr>
        <p:spPr/>
        <p:txBody>
          <a:bodyPr/>
          <a:lstStyle/>
          <a:p>
            <a:fld id="{D544BB63-5E77-4E03-8295-12DF1DE8A6EE}" type="datetime8">
              <a:rPr lang="en-GB" smtClean="0"/>
              <a:t>08/03/2026 16:47</a:t>
            </a:fld>
            <a:endParaRPr lang="en-GB"/>
          </a:p>
        </p:txBody>
      </p:sp>
      <p:sp>
        <p:nvSpPr>
          <p:cNvPr id="5" name="Footer Placeholder 4">
            <a:extLst>
              <a:ext uri="{FF2B5EF4-FFF2-40B4-BE49-F238E27FC236}">
                <a16:creationId xmlns:a16="http://schemas.microsoft.com/office/drawing/2014/main" id="{B8562469-AE64-2EEB-580E-CF98EFE63853}"/>
              </a:ext>
            </a:extLst>
          </p:cNvPr>
          <p:cNvSpPr>
            <a:spLocks noGrp="1"/>
          </p:cNvSpPr>
          <p:nvPr>
            <p:ph type="ftr" sz="quarter" idx="11"/>
          </p:nvPr>
        </p:nvSpPr>
        <p:spPr/>
        <p:txBody>
          <a:bodyPr/>
          <a:lstStyle/>
          <a:p>
            <a:r>
              <a:rPr lang="en-GB"/>
              <a:t>Set Apart For His Glory #1:  Book of Ephesians - Overview</a:t>
            </a:r>
          </a:p>
        </p:txBody>
      </p:sp>
      <p:sp>
        <p:nvSpPr>
          <p:cNvPr id="6" name="Slide Number Placeholder 5">
            <a:extLst>
              <a:ext uri="{FF2B5EF4-FFF2-40B4-BE49-F238E27FC236}">
                <a16:creationId xmlns:a16="http://schemas.microsoft.com/office/drawing/2014/main" id="{2437B973-6210-E475-4C30-C79D5B0D6E49}"/>
              </a:ext>
            </a:extLst>
          </p:cNvPr>
          <p:cNvSpPr>
            <a:spLocks noGrp="1"/>
          </p:cNvSpPr>
          <p:nvPr>
            <p:ph type="sldNum" sz="quarter" idx="12"/>
          </p:nvPr>
        </p:nvSpPr>
        <p:spPr/>
        <p:txBody>
          <a:bodyPr/>
          <a:lstStyle/>
          <a:p>
            <a:fld id="{EC6B16EA-D25A-4291-87D3-2F0CA146973B}" type="slidenum">
              <a:rPr lang="en-GB" smtClean="0"/>
              <a:t>‹#›</a:t>
            </a:fld>
            <a:endParaRPr lang="en-GB"/>
          </a:p>
        </p:txBody>
      </p:sp>
    </p:spTree>
    <p:extLst>
      <p:ext uri="{BB962C8B-B14F-4D97-AF65-F5344CB8AC3E}">
        <p14:creationId xmlns:p14="http://schemas.microsoft.com/office/powerpoint/2010/main" val="366071969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2F13D-32E6-2636-E665-182195BC637B}"/>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A2FF02B1-30C1-26BF-C331-5D71044F2C8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59FCCE9-E874-76F7-44B7-EB12F07FE3FA}"/>
              </a:ext>
            </a:extLst>
          </p:cNvPr>
          <p:cNvSpPr>
            <a:spLocks noGrp="1"/>
          </p:cNvSpPr>
          <p:nvPr>
            <p:ph type="dt" sz="half" idx="10"/>
          </p:nvPr>
        </p:nvSpPr>
        <p:spPr/>
        <p:txBody>
          <a:bodyPr/>
          <a:lstStyle/>
          <a:p>
            <a:fld id="{B4523193-839C-443B-9DDF-0EE60CFB733A}" type="datetime8">
              <a:rPr lang="en-GB" smtClean="0"/>
              <a:t>08/03/2026 16:47</a:t>
            </a:fld>
            <a:endParaRPr lang="en-GB"/>
          </a:p>
        </p:txBody>
      </p:sp>
      <p:sp>
        <p:nvSpPr>
          <p:cNvPr id="5" name="Footer Placeholder 4">
            <a:extLst>
              <a:ext uri="{FF2B5EF4-FFF2-40B4-BE49-F238E27FC236}">
                <a16:creationId xmlns:a16="http://schemas.microsoft.com/office/drawing/2014/main" id="{A7182774-D4AD-FF4F-CEA3-0B90AE8DCACD}"/>
              </a:ext>
            </a:extLst>
          </p:cNvPr>
          <p:cNvSpPr>
            <a:spLocks noGrp="1"/>
          </p:cNvSpPr>
          <p:nvPr>
            <p:ph type="ftr" sz="quarter" idx="11"/>
          </p:nvPr>
        </p:nvSpPr>
        <p:spPr/>
        <p:txBody>
          <a:bodyPr/>
          <a:lstStyle/>
          <a:p>
            <a:r>
              <a:rPr lang="en-GB"/>
              <a:t>Set Apart For His Glory #1:  Book of Ephesians - Overview</a:t>
            </a:r>
          </a:p>
        </p:txBody>
      </p:sp>
      <p:sp>
        <p:nvSpPr>
          <p:cNvPr id="6" name="Slide Number Placeholder 5">
            <a:extLst>
              <a:ext uri="{FF2B5EF4-FFF2-40B4-BE49-F238E27FC236}">
                <a16:creationId xmlns:a16="http://schemas.microsoft.com/office/drawing/2014/main" id="{7FDBB975-334E-59E8-AD5B-5B14EAB18118}"/>
              </a:ext>
            </a:extLst>
          </p:cNvPr>
          <p:cNvSpPr>
            <a:spLocks noGrp="1"/>
          </p:cNvSpPr>
          <p:nvPr>
            <p:ph type="sldNum" sz="quarter" idx="12"/>
          </p:nvPr>
        </p:nvSpPr>
        <p:spPr/>
        <p:txBody>
          <a:bodyPr/>
          <a:lstStyle/>
          <a:p>
            <a:fld id="{EC6B16EA-D25A-4291-87D3-2F0CA146973B}" type="slidenum">
              <a:rPr lang="en-GB" smtClean="0"/>
              <a:t>‹#›</a:t>
            </a:fld>
            <a:endParaRPr lang="en-GB"/>
          </a:p>
        </p:txBody>
      </p:sp>
    </p:spTree>
    <p:extLst>
      <p:ext uri="{BB962C8B-B14F-4D97-AF65-F5344CB8AC3E}">
        <p14:creationId xmlns:p14="http://schemas.microsoft.com/office/powerpoint/2010/main" val="80972331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D6E6C6-97DC-56C3-A4E2-F2D511977AF6}"/>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E3725C5-BE60-19A6-5938-63F99BA64E2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70B2439-9612-B896-9253-0F3D1903A543}"/>
              </a:ext>
            </a:extLst>
          </p:cNvPr>
          <p:cNvSpPr>
            <a:spLocks noGrp="1"/>
          </p:cNvSpPr>
          <p:nvPr>
            <p:ph type="dt" sz="half" idx="10"/>
          </p:nvPr>
        </p:nvSpPr>
        <p:spPr/>
        <p:txBody>
          <a:bodyPr/>
          <a:lstStyle/>
          <a:p>
            <a:fld id="{E78BD06F-509A-4B28-B818-902902B12889}" type="datetime8">
              <a:rPr lang="en-GB" smtClean="0"/>
              <a:t>08/03/2026 16:47</a:t>
            </a:fld>
            <a:endParaRPr lang="en-GB"/>
          </a:p>
        </p:txBody>
      </p:sp>
      <p:sp>
        <p:nvSpPr>
          <p:cNvPr id="5" name="Footer Placeholder 4">
            <a:extLst>
              <a:ext uri="{FF2B5EF4-FFF2-40B4-BE49-F238E27FC236}">
                <a16:creationId xmlns:a16="http://schemas.microsoft.com/office/drawing/2014/main" id="{5DA25E5C-1E77-AB11-EEAD-8F86091A3466}"/>
              </a:ext>
            </a:extLst>
          </p:cNvPr>
          <p:cNvSpPr>
            <a:spLocks noGrp="1"/>
          </p:cNvSpPr>
          <p:nvPr>
            <p:ph type="ftr" sz="quarter" idx="11"/>
          </p:nvPr>
        </p:nvSpPr>
        <p:spPr/>
        <p:txBody>
          <a:bodyPr/>
          <a:lstStyle/>
          <a:p>
            <a:r>
              <a:rPr lang="en-GB"/>
              <a:t>Set Apart For His Glory #1:  Book of Ephesians - Overview</a:t>
            </a:r>
          </a:p>
        </p:txBody>
      </p:sp>
      <p:sp>
        <p:nvSpPr>
          <p:cNvPr id="6" name="Slide Number Placeholder 5">
            <a:extLst>
              <a:ext uri="{FF2B5EF4-FFF2-40B4-BE49-F238E27FC236}">
                <a16:creationId xmlns:a16="http://schemas.microsoft.com/office/drawing/2014/main" id="{C2BD89B9-FBFB-D7EA-64F2-B5772AB8086E}"/>
              </a:ext>
            </a:extLst>
          </p:cNvPr>
          <p:cNvSpPr>
            <a:spLocks noGrp="1"/>
          </p:cNvSpPr>
          <p:nvPr>
            <p:ph type="sldNum" sz="quarter" idx="12"/>
          </p:nvPr>
        </p:nvSpPr>
        <p:spPr/>
        <p:txBody>
          <a:bodyPr/>
          <a:lstStyle/>
          <a:p>
            <a:fld id="{EC6B16EA-D25A-4291-87D3-2F0CA146973B}" type="slidenum">
              <a:rPr lang="en-GB" smtClean="0"/>
              <a:t>‹#›</a:t>
            </a:fld>
            <a:endParaRPr lang="en-GB"/>
          </a:p>
        </p:txBody>
      </p:sp>
    </p:spTree>
    <p:extLst>
      <p:ext uri="{BB962C8B-B14F-4D97-AF65-F5344CB8AC3E}">
        <p14:creationId xmlns:p14="http://schemas.microsoft.com/office/powerpoint/2010/main" val="174258481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BB497-BF13-98FD-5A46-D27CB02F60F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7918CBF-3ED1-57B2-CED6-8C97A58E368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86C24F8-C296-EC84-BB39-F9F62AC686B3}"/>
              </a:ext>
            </a:extLst>
          </p:cNvPr>
          <p:cNvSpPr>
            <a:spLocks noGrp="1"/>
          </p:cNvSpPr>
          <p:nvPr>
            <p:ph type="dt" sz="half" idx="10"/>
          </p:nvPr>
        </p:nvSpPr>
        <p:spPr/>
        <p:txBody>
          <a:bodyPr/>
          <a:lstStyle/>
          <a:p>
            <a:fld id="{FAE649D3-6127-4C56-B78F-771118169A3F}" type="datetime8">
              <a:rPr lang="en-GB" smtClean="0"/>
              <a:t>08/03/2026 16:47</a:t>
            </a:fld>
            <a:endParaRPr lang="en-GB"/>
          </a:p>
        </p:txBody>
      </p:sp>
      <p:sp>
        <p:nvSpPr>
          <p:cNvPr id="5" name="Footer Placeholder 4">
            <a:extLst>
              <a:ext uri="{FF2B5EF4-FFF2-40B4-BE49-F238E27FC236}">
                <a16:creationId xmlns:a16="http://schemas.microsoft.com/office/drawing/2014/main" id="{1AB890AB-4502-1750-322E-B7D5772298B8}"/>
              </a:ext>
            </a:extLst>
          </p:cNvPr>
          <p:cNvSpPr>
            <a:spLocks noGrp="1"/>
          </p:cNvSpPr>
          <p:nvPr>
            <p:ph type="ftr" sz="quarter" idx="11"/>
          </p:nvPr>
        </p:nvSpPr>
        <p:spPr/>
        <p:txBody>
          <a:bodyPr/>
          <a:lstStyle/>
          <a:p>
            <a:r>
              <a:rPr lang="en-GB"/>
              <a:t>Set Apart For His Glory #1:  Book of Ephesians - Overview</a:t>
            </a:r>
          </a:p>
        </p:txBody>
      </p:sp>
      <p:sp>
        <p:nvSpPr>
          <p:cNvPr id="6" name="Slide Number Placeholder 5">
            <a:extLst>
              <a:ext uri="{FF2B5EF4-FFF2-40B4-BE49-F238E27FC236}">
                <a16:creationId xmlns:a16="http://schemas.microsoft.com/office/drawing/2014/main" id="{6DC7155A-3D17-9C07-5CE4-E19EAAC4C516}"/>
              </a:ext>
            </a:extLst>
          </p:cNvPr>
          <p:cNvSpPr>
            <a:spLocks noGrp="1"/>
          </p:cNvSpPr>
          <p:nvPr>
            <p:ph type="sldNum" sz="quarter" idx="12"/>
          </p:nvPr>
        </p:nvSpPr>
        <p:spPr/>
        <p:txBody>
          <a:bodyPr/>
          <a:lstStyle/>
          <a:p>
            <a:fld id="{EC6B16EA-D25A-4291-87D3-2F0CA146973B}" type="slidenum">
              <a:rPr lang="en-GB" smtClean="0"/>
              <a:t>‹#›</a:t>
            </a:fld>
            <a:endParaRPr lang="en-GB"/>
          </a:p>
        </p:txBody>
      </p:sp>
    </p:spTree>
    <p:extLst>
      <p:ext uri="{BB962C8B-B14F-4D97-AF65-F5344CB8AC3E}">
        <p14:creationId xmlns:p14="http://schemas.microsoft.com/office/powerpoint/2010/main" val="55908591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D0EE0-0D83-1D4E-5B8B-5E1A85BBE0B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F269C222-DEE2-BD75-EEFA-1ED189F3D40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6B4AB57-1117-9AE7-B0C7-C1EE521F2F58}"/>
              </a:ext>
            </a:extLst>
          </p:cNvPr>
          <p:cNvSpPr>
            <a:spLocks noGrp="1"/>
          </p:cNvSpPr>
          <p:nvPr>
            <p:ph type="dt" sz="half" idx="10"/>
          </p:nvPr>
        </p:nvSpPr>
        <p:spPr/>
        <p:txBody>
          <a:bodyPr/>
          <a:lstStyle/>
          <a:p>
            <a:fld id="{07D87EB7-682C-428D-AAD2-71A7BF4EE4C9}" type="datetime8">
              <a:rPr lang="en-GB" smtClean="0"/>
              <a:t>08/03/2026 16:47</a:t>
            </a:fld>
            <a:endParaRPr lang="en-GB"/>
          </a:p>
        </p:txBody>
      </p:sp>
      <p:sp>
        <p:nvSpPr>
          <p:cNvPr id="5" name="Footer Placeholder 4">
            <a:extLst>
              <a:ext uri="{FF2B5EF4-FFF2-40B4-BE49-F238E27FC236}">
                <a16:creationId xmlns:a16="http://schemas.microsoft.com/office/drawing/2014/main" id="{012257FA-D56C-E03E-EE8D-CD7700217F5D}"/>
              </a:ext>
            </a:extLst>
          </p:cNvPr>
          <p:cNvSpPr>
            <a:spLocks noGrp="1"/>
          </p:cNvSpPr>
          <p:nvPr>
            <p:ph type="ftr" sz="quarter" idx="11"/>
          </p:nvPr>
        </p:nvSpPr>
        <p:spPr/>
        <p:txBody>
          <a:bodyPr/>
          <a:lstStyle/>
          <a:p>
            <a:r>
              <a:rPr lang="en-GB"/>
              <a:t>Set Apart For His Glory #1:  Book of Ephesians - Overview</a:t>
            </a:r>
          </a:p>
        </p:txBody>
      </p:sp>
      <p:sp>
        <p:nvSpPr>
          <p:cNvPr id="6" name="Slide Number Placeholder 5">
            <a:extLst>
              <a:ext uri="{FF2B5EF4-FFF2-40B4-BE49-F238E27FC236}">
                <a16:creationId xmlns:a16="http://schemas.microsoft.com/office/drawing/2014/main" id="{444215A9-3113-04D4-F90D-BD91CD6C8B24}"/>
              </a:ext>
            </a:extLst>
          </p:cNvPr>
          <p:cNvSpPr>
            <a:spLocks noGrp="1"/>
          </p:cNvSpPr>
          <p:nvPr>
            <p:ph type="sldNum" sz="quarter" idx="12"/>
          </p:nvPr>
        </p:nvSpPr>
        <p:spPr/>
        <p:txBody>
          <a:bodyPr/>
          <a:lstStyle/>
          <a:p>
            <a:fld id="{EC6B16EA-D25A-4291-87D3-2F0CA146973B}" type="slidenum">
              <a:rPr lang="en-GB" smtClean="0"/>
              <a:t>‹#›</a:t>
            </a:fld>
            <a:endParaRPr lang="en-GB"/>
          </a:p>
        </p:txBody>
      </p:sp>
    </p:spTree>
    <p:extLst>
      <p:ext uri="{BB962C8B-B14F-4D97-AF65-F5344CB8AC3E}">
        <p14:creationId xmlns:p14="http://schemas.microsoft.com/office/powerpoint/2010/main" val="194035201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F02AB-255C-27E5-9A40-CC65065382E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853E52C-DE2D-0CB3-C00D-311B4387C68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D7B1D46B-176A-A3CB-CACC-C5E2AD493E8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431DD4D7-5A63-3F23-AF41-EE9FFF13AC2A}"/>
              </a:ext>
            </a:extLst>
          </p:cNvPr>
          <p:cNvSpPr>
            <a:spLocks noGrp="1"/>
          </p:cNvSpPr>
          <p:nvPr>
            <p:ph type="dt" sz="half" idx="10"/>
          </p:nvPr>
        </p:nvSpPr>
        <p:spPr/>
        <p:txBody>
          <a:bodyPr/>
          <a:lstStyle/>
          <a:p>
            <a:fld id="{F71F7CF4-A204-4CD4-8C3C-BC3F97230C01}" type="datetime8">
              <a:rPr lang="en-GB" smtClean="0"/>
              <a:t>08/03/2026 16:47</a:t>
            </a:fld>
            <a:endParaRPr lang="en-GB"/>
          </a:p>
        </p:txBody>
      </p:sp>
      <p:sp>
        <p:nvSpPr>
          <p:cNvPr id="6" name="Footer Placeholder 5">
            <a:extLst>
              <a:ext uri="{FF2B5EF4-FFF2-40B4-BE49-F238E27FC236}">
                <a16:creationId xmlns:a16="http://schemas.microsoft.com/office/drawing/2014/main" id="{D327F4DC-1661-9F5B-D939-FDB7AA489A36}"/>
              </a:ext>
            </a:extLst>
          </p:cNvPr>
          <p:cNvSpPr>
            <a:spLocks noGrp="1"/>
          </p:cNvSpPr>
          <p:nvPr>
            <p:ph type="ftr" sz="quarter" idx="11"/>
          </p:nvPr>
        </p:nvSpPr>
        <p:spPr/>
        <p:txBody>
          <a:bodyPr/>
          <a:lstStyle/>
          <a:p>
            <a:r>
              <a:rPr lang="en-GB"/>
              <a:t>Set Apart For His Glory #1:  Book of Ephesians - Overview</a:t>
            </a:r>
          </a:p>
        </p:txBody>
      </p:sp>
      <p:sp>
        <p:nvSpPr>
          <p:cNvPr id="7" name="Slide Number Placeholder 6">
            <a:extLst>
              <a:ext uri="{FF2B5EF4-FFF2-40B4-BE49-F238E27FC236}">
                <a16:creationId xmlns:a16="http://schemas.microsoft.com/office/drawing/2014/main" id="{B0F9E593-AB09-2900-FED5-32E1BC5B3157}"/>
              </a:ext>
            </a:extLst>
          </p:cNvPr>
          <p:cNvSpPr>
            <a:spLocks noGrp="1"/>
          </p:cNvSpPr>
          <p:nvPr>
            <p:ph type="sldNum" sz="quarter" idx="12"/>
          </p:nvPr>
        </p:nvSpPr>
        <p:spPr/>
        <p:txBody>
          <a:bodyPr/>
          <a:lstStyle/>
          <a:p>
            <a:fld id="{EC6B16EA-D25A-4291-87D3-2F0CA146973B}" type="slidenum">
              <a:rPr lang="en-GB" smtClean="0"/>
              <a:t>‹#›</a:t>
            </a:fld>
            <a:endParaRPr lang="en-GB"/>
          </a:p>
        </p:txBody>
      </p:sp>
    </p:spTree>
    <p:extLst>
      <p:ext uri="{BB962C8B-B14F-4D97-AF65-F5344CB8AC3E}">
        <p14:creationId xmlns:p14="http://schemas.microsoft.com/office/powerpoint/2010/main" val="302127201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92E11-2162-FDF2-2942-1AF7FFE61696}"/>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49841831-9FC5-6D38-2087-EC3CC41054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754267-6810-1440-71F7-32D071FF122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76827AEE-0204-24AD-9AF0-88D2F35683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654AD3B-2602-9464-74D7-31E156A36D3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01021B0-40E9-9775-050D-8AF2C1E81FED}"/>
              </a:ext>
            </a:extLst>
          </p:cNvPr>
          <p:cNvSpPr>
            <a:spLocks noGrp="1"/>
          </p:cNvSpPr>
          <p:nvPr>
            <p:ph type="dt" sz="half" idx="10"/>
          </p:nvPr>
        </p:nvSpPr>
        <p:spPr/>
        <p:txBody>
          <a:bodyPr/>
          <a:lstStyle/>
          <a:p>
            <a:fld id="{30C71E45-6567-4A68-9CF8-908AF67BFBA4}" type="datetime8">
              <a:rPr lang="en-GB" smtClean="0"/>
              <a:t>08/03/2026 16:47</a:t>
            </a:fld>
            <a:endParaRPr lang="en-GB"/>
          </a:p>
        </p:txBody>
      </p:sp>
      <p:sp>
        <p:nvSpPr>
          <p:cNvPr id="8" name="Footer Placeholder 7">
            <a:extLst>
              <a:ext uri="{FF2B5EF4-FFF2-40B4-BE49-F238E27FC236}">
                <a16:creationId xmlns:a16="http://schemas.microsoft.com/office/drawing/2014/main" id="{CC468258-E722-A398-D427-91A44ADEF008}"/>
              </a:ext>
            </a:extLst>
          </p:cNvPr>
          <p:cNvSpPr>
            <a:spLocks noGrp="1"/>
          </p:cNvSpPr>
          <p:nvPr>
            <p:ph type="ftr" sz="quarter" idx="11"/>
          </p:nvPr>
        </p:nvSpPr>
        <p:spPr/>
        <p:txBody>
          <a:bodyPr/>
          <a:lstStyle/>
          <a:p>
            <a:r>
              <a:rPr lang="en-GB"/>
              <a:t>Set Apart For His Glory #1:  Book of Ephesians - Overview</a:t>
            </a:r>
          </a:p>
        </p:txBody>
      </p:sp>
      <p:sp>
        <p:nvSpPr>
          <p:cNvPr id="9" name="Slide Number Placeholder 8">
            <a:extLst>
              <a:ext uri="{FF2B5EF4-FFF2-40B4-BE49-F238E27FC236}">
                <a16:creationId xmlns:a16="http://schemas.microsoft.com/office/drawing/2014/main" id="{4D883CAB-EBB5-CC05-2368-71D99700D01B}"/>
              </a:ext>
            </a:extLst>
          </p:cNvPr>
          <p:cNvSpPr>
            <a:spLocks noGrp="1"/>
          </p:cNvSpPr>
          <p:nvPr>
            <p:ph type="sldNum" sz="quarter" idx="12"/>
          </p:nvPr>
        </p:nvSpPr>
        <p:spPr/>
        <p:txBody>
          <a:bodyPr/>
          <a:lstStyle/>
          <a:p>
            <a:fld id="{EC6B16EA-D25A-4291-87D3-2F0CA146973B}" type="slidenum">
              <a:rPr lang="en-GB" smtClean="0"/>
              <a:t>‹#›</a:t>
            </a:fld>
            <a:endParaRPr lang="en-GB"/>
          </a:p>
        </p:txBody>
      </p:sp>
    </p:spTree>
    <p:extLst>
      <p:ext uri="{BB962C8B-B14F-4D97-AF65-F5344CB8AC3E}">
        <p14:creationId xmlns:p14="http://schemas.microsoft.com/office/powerpoint/2010/main" val="201960601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3FC5F-BD3E-748A-3100-A518F90FC38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FC8C6BE-E299-C753-7F0B-F976B87C3A4C}"/>
              </a:ext>
            </a:extLst>
          </p:cNvPr>
          <p:cNvSpPr>
            <a:spLocks noGrp="1"/>
          </p:cNvSpPr>
          <p:nvPr>
            <p:ph type="dt" sz="half" idx="10"/>
          </p:nvPr>
        </p:nvSpPr>
        <p:spPr/>
        <p:txBody>
          <a:bodyPr/>
          <a:lstStyle/>
          <a:p>
            <a:fld id="{17B91DAF-4B5A-4382-8435-5477347A8145}" type="datetime8">
              <a:rPr lang="en-GB" smtClean="0"/>
              <a:t>08/03/2026 16:47</a:t>
            </a:fld>
            <a:endParaRPr lang="en-GB"/>
          </a:p>
        </p:txBody>
      </p:sp>
      <p:sp>
        <p:nvSpPr>
          <p:cNvPr id="4" name="Footer Placeholder 3">
            <a:extLst>
              <a:ext uri="{FF2B5EF4-FFF2-40B4-BE49-F238E27FC236}">
                <a16:creationId xmlns:a16="http://schemas.microsoft.com/office/drawing/2014/main" id="{63B53107-1383-ECE3-9ECE-57EE35977D8D}"/>
              </a:ext>
            </a:extLst>
          </p:cNvPr>
          <p:cNvSpPr>
            <a:spLocks noGrp="1"/>
          </p:cNvSpPr>
          <p:nvPr>
            <p:ph type="ftr" sz="quarter" idx="11"/>
          </p:nvPr>
        </p:nvSpPr>
        <p:spPr/>
        <p:txBody>
          <a:bodyPr/>
          <a:lstStyle/>
          <a:p>
            <a:r>
              <a:rPr lang="en-GB"/>
              <a:t>Set Apart For His Glory #1:  Book of Ephesians - Overview</a:t>
            </a:r>
          </a:p>
        </p:txBody>
      </p:sp>
      <p:sp>
        <p:nvSpPr>
          <p:cNvPr id="5" name="Slide Number Placeholder 4">
            <a:extLst>
              <a:ext uri="{FF2B5EF4-FFF2-40B4-BE49-F238E27FC236}">
                <a16:creationId xmlns:a16="http://schemas.microsoft.com/office/drawing/2014/main" id="{5551BB2A-E16D-1CA7-67CC-C5FA7E528AB3}"/>
              </a:ext>
            </a:extLst>
          </p:cNvPr>
          <p:cNvSpPr>
            <a:spLocks noGrp="1"/>
          </p:cNvSpPr>
          <p:nvPr>
            <p:ph type="sldNum" sz="quarter" idx="12"/>
          </p:nvPr>
        </p:nvSpPr>
        <p:spPr/>
        <p:txBody>
          <a:bodyPr/>
          <a:lstStyle/>
          <a:p>
            <a:fld id="{EC6B16EA-D25A-4291-87D3-2F0CA146973B}" type="slidenum">
              <a:rPr lang="en-GB" smtClean="0"/>
              <a:t>‹#›</a:t>
            </a:fld>
            <a:endParaRPr lang="en-GB"/>
          </a:p>
        </p:txBody>
      </p:sp>
    </p:spTree>
    <p:extLst>
      <p:ext uri="{BB962C8B-B14F-4D97-AF65-F5344CB8AC3E}">
        <p14:creationId xmlns:p14="http://schemas.microsoft.com/office/powerpoint/2010/main" val="188271950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0B13D8-8D20-6535-151E-28ABB1B9D269}"/>
              </a:ext>
            </a:extLst>
          </p:cNvPr>
          <p:cNvSpPr>
            <a:spLocks noGrp="1"/>
          </p:cNvSpPr>
          <p:nvPr>
            <p:ph type="dt" sz="half" idx="10"/>
          </p:nvPr>
        </p:nvSpPr>
        <p:spPr/>
        <p:txBody>
          <a:bodyPr/>
          <a:lstStyle/>
          <a:p>
            <a:fld id="{94E4FDF9-C440-433C-AA7A-CD839297B0CC}" type="datetime8">
              <a:rPr lang="en-GB" smtClean="0"/>
              <a:t>08/03/2026 16:47</a:t>
            </a:fld>
            <a:endParaRPr lang="en-GB"/>
          </a:p>
        </p:txBody>
      </p:sp>
      <p:sp>
        <p:nvSpPr>
          <p:cNvPr id="3" name="Footer Placeholder 2">
            <a:extLst>
              <a:ext uri="{FF2B5EF4-FFF2-40B4-BE49-F238E27FC236}">
                <a16:creationId xmlns:a16="http://schemas.microsoft.com/office/drawing/2014/main" id="{7146B3DB-9747-82F5-3CB1-955498AE090C}"/>
              </a:ext>
            </a:extLst>
          </p:cNvPr>
          <p:cNvSpPr>
            <a:spLocks noGrp="1"/>
          </p:cNvSpPr>
          <p:nvPr>
            <p:ph type="ftr" sz="quarter" idx="11"/>
          </p:nvPr>
        </p:nvSpPr>
        <p:spPr/>
        <p:txBody>
          <a:bodyPr/>
          <a:lstStyle/>
          <a:p>
            <a:r>
              <a:rPr lang="en-GB"/>
              <a:t>Set Apart For His Glory #1:  Book of Ephesians - Overview</a:t>
            </a:r>
          </a:p>
        </p:txBody>
      </p:sp>
      <p:sp>
        <p:nvSpPr>
          <p:cNvPr id="4" name="Slide Number Placeholder 3">
            <a:extLst>
              <a:ext uri="{FF2B5EF4-FFF2-40B4-BE49-F238E27FC236}">
                <a16:creationId xmlns:a16="http://schemas.microsoft.com/office/drawing/2014/main" id="{786FA427-B83E-A2B2-D8F4-EE15BC91A641}"/>
              </a:ext>
            </a:extLst>
          </p:cNvPr>
          <p:cNvSpPr>
            <a:spLocks noGrp="1"/>
          </p:cNvSpPr>
          <p:nvPr>
            <p:ph type="sldNum" sz="quarter" idx="12"/>
          </p:nvPr>
        </p:nvSpPr>
        <p:spPr/>
        <p:txBody>
          <a:bodyPr/>
          <a:lstStyle/>
          <a:p>
            <a:fld id="{EC6B16EA-D25A-4291-87D3-2F0CA146973B}" type="slidenum">
              <a:rPr lang="en-GB" smtClean="0"/>
              <a:t>‹#›</a:t>
            </a:fld>
            <a:endParaRPr lang="en-GB"/>
          </a:p>
        </p:txBody>
      </p:sp>
    </p:spTree>
    <p:extLst>
      <p:ext uri="{BB962C8B-B14F-4D97-AF65-F5344CB8AC3E}">
        <p14:creationId xmlns:p14="http://schemas.microsoft.com/office/powerpoint/2010/main" val="21936461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F77DB-66BD-7A74-D04F-21A624ACCEE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39F76E86-8D2F-EF22-FC90-12DA269DD3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B02CDC51-252F-F1F5-2DE8-1AC60B8A9E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374D57E-7F16-FA96-ACB6-A9B3F1BFF10D}"/>
              </a:ext>
            </a:extLst>
          </p:cNvPr>
          <p:cNvSpPr>
            <a:spLocks noGrp="1"/>
          </p:cNvSpPr>
          <p:nvPr>
            <p:ph type="dt" sz="half" idx="10"/>
          </p:nvPr>
        </p:nvSpPr>
        <p:spPr/>
        <p:txBody>
          <a:bodyPr/>
          <a:lstStyle/>
          <a:p>
            <a:fld id="{F1F98331-DC9A-42C6-AB6F-613A7993A16D}" type="datetime8">
              <a:rPr lang="en-GB" smtClean="0"/>
              <a:t>08/03/2026 16:47</a:t>
            </a:fld>
            <a:endParaRPr lang="en-GB"/>
          </a:p>
        </p:txBody>
      </p:sp>
      <p:sp>
        <p:nvSpPr>
          <p:cNvPr id="6" name="Footer Placeholder 5">
            <a:extLst>
              <a:ext uri="{FF2B5EF4-FFF2-40B4-BE49-F238E27FC236}">
                <a16:creationId xmlns:a16="http://schemas.microsoft.com/office/drawing/2014/main" id="{97B0A318-4346-59F4-6EB4-75CDD901E5D2}"/>
              </a:ext>
            </a:extLst>
          </p:cNvPr>
          <p:cNvSpPr>
            <a:spLocks noGrp="1"/>
          </p:cNvSpPr>
          <p:nvPr>
            <p:ph type="ftr" sz="quarter" idx="11"/>
          </p:nvPr>
        </p:nvSpPr>
        <p:spPr/>
        <p:txBody>
          <a:bodyPr/>
          <a:lstStyle/>
          <a:p>
            <a:r>
              <a:rPr lang="en-GB"/>
              <a:t>Set Apart For His Glory #1:  Book of Ephesians - Overview</a:t>
            </a:r>
          </a:p>
        </p:txBody>
      </p:sp>
      <p:sp>
        <p:nvSpPr>
          <p:cNvPr id="7" name="Slide Number Placeholder 6">
            <a:extLst>
              <a:ext uri="{FF2B5EF4-FFF2-40B4-BE49-F238E27FC236}">
                <a16:creationId xmlns:a16="http://schemas.microsoft.com/office/drawing/2014/main" id="{F33B07C2-2389-EF02-FC28-A32770F49D2C}"/>
              </a:ext>
            </a:extLst>
          </p:cNvPr>
          <p:cNvSpPr>
            <a:spLocks noGrp="1"/>
          </p:cNvSpPr>
          <p:nvPr>
            <p:ph type="sldNum" sz="quarter" idx="12"/>
          </p:nvPr>
        </p:nvSpPr>
        <p:spPr/>
        <p:txBody>
          <a:bodyPr/>
          <a:lstStyle/>
          <a:p>
            <a:fld id="{EC6B16EA-D25A-4291-87D3-2F0CA146973B}" type="slidenum">
              <a:rPr lang="en-GB" smtClean="0"/>
              <a:t>‹#›</a:t>
            </a:fld>
            <a:endParaRPr lang="en-GB"/>
          </a:p>
        </p:txBody>
      </p:sp>
    </p:spTree>
    <p:extLst>
      <p:ext uri="{BB962C8B-B14F-4D97-AF65-F5344CB8AC3E}">
        <p14:creationId xmlns:p14="http://schemas.microsoft.com/office/powerpoint/2010/main" val="379030927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9109B-89B5-16B6-1EEA-5A463FD358E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B8510597-C843-B404-5AC7-62EFD5C8F0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EC234C0-B359-ABD9-4DCA-ECB2F8E29C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2C844EA-29C3-CBFC-3859-2030E6777C0E}"/>
              </a:ext>
            </a:extLst>
          </p:cNvPr>
          <p:cNvSpPr>
            <a:spLocks noGrp="1"/>
          </p:cNvSpPr>
          <p:nvPr>
            <p:ph type="dt" sz="half" idx="10"/>
          </p:nvPr>
        </p:nvSpPr>
        <p:spPr/>
        <p:txBody>
          <a:bodyPr/>
          <a:lstStyle/>
          <a:p>
            <a:fld id="{93A31BC2-3C13-41B2-B28A-0D1349FDC0E1}" type="datetime8">
              <a:rPr lang="en-GB" smtClean="0"/>
              <a:t>08/03/2026 16:47</a:t>
            </a:fld>
            <a:endParaRPr lang="en-GB"/>
          </a:p>
        </p:txBody>
      </p:sp>
      <p:sp>
        <p:nvSpPr>
          <p:cNvPr id="6" name="Footer Placeholder 5">
            <a:extLst>
              <a:ext uri="{FF2B5EF4-FFF2-40B4-BE49-F238E27FC236}">
                <a16:creationId xmlns:a16="http://schemas.microsoft.com/office/drawing/2014/main" id="{9BD8938E-C81D-2D29-9B7F-E1227448F989}"/>
              </a:ext>
            </a:extLst>
          </p:cNvPr>
          <p:cNvSpPr>
            <a:spLocks noGrp="1"/>
          </p:cNvSpPr>
          <p:nvPr>
            <p:ph type="ftr" sz="quarter" idx="11"/>
          </p:nvPr>
        </p:nvSpPr>
        <p:spPr/>
        <p:txBody>
          <a:bodyPr/>
          <a:lstStyle/>
          <a:p>
            <a:r>
              <a:rPr lang="en-GB"/>
              <a:t>Set Apart For His Glory #1:  Book of Ephesians - Overview</a:t>
            </a:r>
          </a:p>
        </p:txBody>
      </p:sp>
      <p:sp>
        <p:nvSpPr>
          <p:cNvPr id="7" name="Slide Number Placeholder 6">
            <a:extLst>
              <a:ext uri="{FF2B5EF4-FFF2-40B4-BE49-F238E27FC236}">
                <a16:creationId xmlns:a16="http://schemas.microsoft.com/office/drawing/2014/main" id="{DFBC5F54-4E01-D870-3D09-FCD63579E59F}"/>
              </a:ext>
            </a:extLst>
          </p:cNvPr>
          <p:cNvSpPr>
            <a:spLocks noGrp="1"/>
          </p:cNvSpPr>
          <p:nvPr>
            <p:ph type="sldNum" sz="quarter" idx="12"/>
          </p:nvPr>
        </p:nvSpPr>
        <p:spPr/>
        <p:txBody>
          <a:bodyPr/>
          <a:lstStyle/>
          <a:p>
            <a:fld id="{EC6B16EA-D25A-4291-87D3-2F0CA146973B}" type="slidenum">
              <a:rPr lang="en-GB" smtClean="0"/>
              <a:t>‹#›</a:t>
            </a:fld>
            <a:endParaRPr lang="en-GB"/>
          </a:p>
        </p:txBody>
      </p:sp>
    </p:spTree>
    <p:extLst>
      <p:ext uri="{BB962C8B-B14F-4D97-AF65-F5344CB8AC3E}">
        <p14:creationId xmlns:p14="http://schemas.microsoft.com/office/powerpoint/2010/main" val="245161089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0000"/>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131A40-ADD4-D9DB-269A-9A2B471354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8FA52F27-BC53-6D9F-E4D6-227BED4B9C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84E0C7D-DA12-A2B0-1D6C-96053FA945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33545D4-DADF-42D8-BC47-A3D23DC2E739}" type="datetime8">
              <a:rPr lang="en-GB" smtClean="0"/>
              <a:t>08/03/2026 16:47</a:t>
            </a:fld>
            <a:endParaRPr lang="en-GB"/>
          </a:p>
        </p:txBody>
      </p:sp>
      <p:sp>
        <p:nvSpPr>
          <p:cNvPr id="5" name="Footer Placeholder 4">
            <a:extLst>
              <a:ext uri="{FF2B5EF4-FFF2-40B4-BE49-F238E27FC236}">
                <a16:creationId xmlns:a16="http://schemas.microsoft.com/office/drawing/2014/main" id="{6F0F9A86-87CE-1C57-C31B-5420DB18CA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a:t>Set Apart For His Glory #1:  Book of Ephesians - Overview</a:t>
            </a:r>
          </a:p>
        </p:txBody>
      </p:sp>
      <p:sp>
        <p:nvSpPr>
          <p:cNvPr id="6" name="Slide Number Placeholder 5">
            <a:extLst>
              <a:ext uri="{FF2B5EF4-FFF2-40B4-BE49-F238E27FC236}">
                <a16:creationId xmlns:a16="http://schemas.microsoft.com/office/drawing/2014/main" id="{6D21D3E8-B701-AF0C-63E4-0986A24CE2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C6B16EA-D25A-4291-87D3-2F0CA146973B}" type="slidenum">
              <a:rPr lang="en-GB" smtClean="0"/>
              <a:t>‹#›</a:t>
            </a:fld>
            <a:endParaRPr lang="en-GB"/>
          </a:p>
        </p:txBody>
      </p:sp>
    </p:spTree>
    <p:extLst>
      <p:ext uri="{BB962C8B-B14F-4D97-AF65-F5344CB8AC3E}">
        <p14:creationId xmlns:p14="http://schemas.microsoft.com/office/powerpoint/2010/main" val="352196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8508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F199D-117E-AD7C-A8A3-8486D8F18D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06C498-7015-7ADC-2973-E5B49BF50ED3}"/>
              </a:ext>
            </a:extLst>
          </p:cNvPr>
          <p:cNvSpPr>
            <a:spLocks noGrp="1"/>
          </p:cNvSpPr>
          <p:nvPr>
            <p:ph type="title"/>
          </p:nvPr>
        </p:nvSpPr>
        <p:spPr>
          <a:xfrm>
            <a:off x="838200" y="18255"/>
            <a:ext cx="10515600" cy="1325563"/>
          </a:xfrm>
        </p:spPr>
        <p:txBody>
          <a:bodyPr>
            <a:normAutofit/>
          </a:bodyPr>
          <a:lstStyle/>
          <a:p>
            <a:pPr algn="ctr"/>
            <a:r>
              <a:rPr lang="en-GB" sz="3600" i="1" dirty="0"/>
              <a:t>Set Apart For His Glory:  Book of Ephesians Overview</a:t>
            </a:r>
            <a:br>
              <a:rPr lang="en-GB" sz="3600" dirty="0"/>
            </a:br>
            <a:r>
              <a:rPr lang="en-GB" b="1" dirty="0"/>
              <a:t>Final Thoughts…</a:t>
            </a:r>
            <a:endParaRPr lang="en-GB" b="1" i="1" dirty="0"/>
          </a:p>
        </p:txBody>
      </p:sp>
      <p:sp>
        <p:nvSpPr>
          <p:cNvPr id="3" name="Content Placeholder 2">
            <a:extLst>
              <a:ext uri="{FF2B5EF4-FFF2-40B4-BE49-F238E27FC236}">
                <a16:creationId xmlns:a16="http://schemas.microsoft.com/office/drawing/2014/main" id="{D0E20ED5-140E-584F-3307-D9CA486BA302}"/>
              </a:ext>
            </a:extLst>
          </p:cNvPr>
          <p:cNvSpPr>
            <a:spLocks noGrp="1"/>
          </p:cNvSpPr>
          <p:nvPr>
            <p:ph idx="1"/>
          </p:nvPr>
        </p:nvSpPr>
        <p:spPr>
          <a:xfrm>
            <a:off x="838200" y="1752600"/>
            <a:ext cx="10572750" cy="4660900"/>
          </a:xfrm>
        </p:spPr>
        <p:txBody>
          <a:bodyPr>
            <a:normAutofit lnSpcReduction="10000"/>
          </a:bodyPr>
          <a:lstStyle/>
          <a:p>
            <a:pPr>
              <a:lnSpc>
                <a:spcPct val="150000"/>
              </a:lnSpc>
            </a:pPr>
            <a:r>
              <a:rPr lang="en-GB" b="1" i="1" dirty="0">
                <a:solidFill>
                  <a:srgbClr val="0000FF"/>
                </a:solidFill>
              </a:rPr>
              <a:t>“Find out what pleases the Lord”  </a:t>
            </a:r>
            <a:r>
              <a:rPr lang="en-GB" dirty="0">
                <a:solidFill>
                  <a:srgbClr val="0000FF"/>
                </a:solidFill>
              </a:rPr>
              <a:t>(Ephesians 5:10).  </a:t>
            </a:r>
            <a:r>
              <a:rPr lang="en-GB" b="1" i="1" dirty="0">
                <a:solidFill>
                  <a:srgbClr val="0000FF"/>
                </a:solidFill>
              </a:rPr>
              <a:t>Not</a:t>
            </a:r>
            <a:r>
              <a:rPr lang="en-GB" dirty="0">
                <a:solidFill>
                  <a:srgbClr val="0000FF"/>
                </a:solidFill>
              </a:rPr>
              <a:t> </a:t>
            </a:r>
            <a:r>
              <a:rPr lang="en-GB" b="1" dirty="0">
                <a:solidFill>
                  <a:srgbClr val="0000FF"/>
                </a:solidFill>
              </a:rPr>
              <a:t>Law.</a:t>
            </a:r>
          </a:p>
          <a:p>
            <a:pPr>
              <a:lnSpc>
                <a:spcPct val="150000"/>
              </a:lnSpc>
            </a:pPr>
            <a:r>
              <a:rPr lang="en-GB" b="1" i="1" dirty="0">
                <a:solidFill>
                  <a:srgbClr val="0000FF"/>
                </a:solidFill>
              </a:rPr>
              <a:t>  </a:t>
            </a:r>
            <a:r>
              <a:rPr lang="en-GB" b="1" dirty="0">
                <a:solidFill>
                  <a:srgbClr val="0000FF"/>
                </a:solidFill>
              </a:rPr>
              <a:t>Four reasons to please God, to live ‘Set Apart’ lives:</a:t>
            </a:r>
          </a:p>
          <a:p>
            <a:pPr marL="971550" lvl="1" indent="-514350">
              <a:lnSpc>
                <a:spcPct val="150000"/>
              </a:lnSpc>
              <a:buFont typeface="+mj-lt"/>
              <a:buAutoNum type="arabicPeriod"/>
            </a:pPr>
            <a:r>
              <a:rPr lang="en-GB" b="1" dirty="0">
                <a:solidFill>
                  <a:srgbClr val="FF0000"/>
                </a:solidFill>
              </a:rPr>
              <a:t>Gratitude</a:t>
            </a:r>
            <a:r>
              <a:rPr lang="en-GB" b="1" dirty="0">
                <a:solidFill>
                  <a:srgbClr val="0000FF"/>
                </a:solidFill>
              </a:rPr>
              <a:t> for His love and kindness towards us  </a:t>
            </a:r>
          </a:p>
          <a:p>
            <a:pPr marL="971550" lvl="1" indent="-514350">
              <a:lnSpc>
                <a:spcPct val="150000"/>
              </a:lnSpc>
              <a:buFont typeface="+mj-lt"/>
              <a:buAutoNum type="arabicPeriod"/>
            </a:pPr>
            <a:r>
              <a:rPr lang="en-GB" b="1" dirty="0">
                <a:solidFill>
                  <a:srgbClr val="FF0000"/>
                </a:solidFill>
              </a:rPr>
              <a:t>Glory</a:t>
            </a:r>
            <a:r>
              <a:rPr lang="en-GB" b="1" dirty="0">
                <a:solidFill>
                  <a:srgbClr val="0000FF"/>
                </a:solidFill>
              </a:rPr>
              <a:t> goes to God Himself</a:t>
            </a:r>
            <a:r>
              <a:rPr lang="en-GB" b="1" dirty="0">
                <a:solidFill>
                  <a:srgbClr val="FF0000"/>
                </a:solidFill>
              </a:rPr>
              <a:t> </a:t>
            </a:r>
            <a:r>
              <a:rPr lang="en-GB" b="1" i="1" dirty="0">
                <a:solidFill>
                  <a:srgbClr val="FF0000"/>
                </a:solidFill>
              </a:rPr>
              <a:t>(“Set Apart for His Glory!”)</a:t>
            </a:r>
          </a:p>
          <a:p>
            <a:pPr marL="971550" lvl="1" indent="-514350">
              <a:lnSpc>
                <a:spcPct val="150000"/>
              </a:lnSpc>
              <a:buFont typeface="+mj-lt"/>
              <a:buAutoNum type="arabicPeriod"/>
            </a:pPr>
            <a:r>
              <a:rPr lang="en-GB" b="1" dirty="0">
                <a:solidFill>
                  <a:srgbClr val="0000FF"/>
                </a:solidFill>
              </a:rPr>
              <a:t>We can </a:t>
            </a:r>
            <a:r>
              <a:rPr lang="en-GB" b="1" dirty="0">
                <a:solidFill>
                  <a:srgbClr val="FF0000"/>
                </a:solidFill>
              </a:rPr>
              <a:t>Gaze</a:t>
            </a:r>
            <a:r>
              <a:rPr lang="en-GB" b="1" dirty="0">
                <a:solidFill>
                  <a:srgbClr val="0000FF"/>
                </a:solidFill>
              </a:rPr>
              <a:t> upon his majesty, beauty and power!</a:t>
            </a:r>
            <a:r>
              <a:rPr lang="en-GB" b="1" dirty="0">
                <a:solidFill>
                  <a:srgbClr val="FF0000"/>
                </a:solidFill>
              </a:rPr>
              <a:t>  </a:t>
            </a:r>
          </a:p>
          <a:p>
            <a:pPr>
              <a:lnSpc>
                <a:spcPct val="150000"/>
              </a:lnSpc>
            </a:pPr>
            <a:r>
              <a:rPr lang="en-GB" b="1" dirty="0">
                <a:solidFill>
                  <a:srgbClr val="0000FF"/>
                </a:solidFill>
              </a:rPr>
              <a:t>A ‘finely tuned’ F1 racing car has power to travel at high speeds</a:t>
            </a:r>
          </a:p>
          <a:p>
            <a:pPr marL="971550" lvl="1" indent="-514350">
              <a:lnSpc>
                <a:spcPct val="150000"/>
              </a:lnSpc>
              <a:buFont typeface="+mj-lt"/>
              <a:buAutoNum type="arabicPeriod" startAt="4"/>
            </a:pPr>
            <a:r>
              <a:rPr lang="en-GB" b="1" dirty="0">
                <a:solidFill>
                  <a:srgbClr val="0000FF"/>
                </a:solidFill>
              </a:rPr>
              <a:t>As we live </a:t>
            </a:r>
            <a:r>
              <a:rPr lang="en-GB" b="1" dirty="0">
                <a:solidFill>
                  <a:srgbClr val="FF0000"/>
                </a:solidFill>
              </a:rPr>
              <a:t>‘Set Apart’ </a:t>
            </a:r>
            <a:r>
              <a:rPr lang="en-GB" b="1" dirty="0">
                <a:solidFill>
                  <a:srgbClr val="0000FF"/>
                </a:solidFill>
              </a:rPr>
              <a:t>lives, we move </a:t>
            </a:r>
            <a:r>
              <a:rPr lang="en-GB" b="1" i="1" dirty="0">
                <a:solidFill>
                  <a:srgbClr val="0000FF"/>
                </a:solidFill>
              </a:rPr>
              <a:t>effortlessly</a:t>
            </a:r>
            <a:r>
              <a:rPr lang="en-GB" b="1" dirty="0">
                <a:solidFill>
                  <a:srgbClr val="0000FF"/>
                </a:solidFill>
              </a:rPr>
              <a:t> in the </a:t>
            </a:r>
            <a:r>
              <a:rPr lang="en-GB" b="1" dirty="0">
                <a:solidFill>
                  <a:srgbClr val="FF0000"/>
                </a:solidFill>
              </a:rPr>
              <a:t>power of God!  </a:t>
            </a:r>
          </a:p>
        </p:txBody>
      </p:sp>
      <p:sp>
        <p:nvSpPr>
          <p:cNvPr id="4" name="Date Placeholder 3">
            <a:extLst>
              <a:ext uri="{FF2B5EF4-FFF2-40B4-BE49-F238E27FC236}">
                <a16:creationId xmlns:a16="http://schemas.microsoft.com/office/drawing/2014/main" id="{2BFEDA78-4830-110D-39C1-8665568B0246}"/>
              </a:ext>
            </a:extLst>
          </p:cNvPr>
          <p:cNvSpPr>
            <a:spLocks noGrp="1"/>
          </p:cNvSpPr>
          <p:nvPr>
            <p:ph type="dt" sz="half" idx="10"/>
          </p:nvPr>
        </p:nvSpPr>
        <p:spPr/>
        <p:txBody>
          <a:bodyPr/>
          <a:lstStyle/>
          <a:p>
            <a:fld id="{FAE649D3-6127-4C56-B78F-771118169A3F}" type="datetime8">
              <a:rPr lang="en-GB" smtClean="0"/>
              <a:t>08/03/2026 16:47</a:t>
            </a:fld>
            <a:endParaRPr lang="en-GB" dirty="0"/>
          </a:p>
        </p:txBody>
      </p:sp>
      <p:sp>
        <p:nvSpPr>
          <p:cNvPr id="5" name="Footer Placeholder 4">
            <a:extLst>
              <a:ext uri="{FF2B5EF4-FFF2-40B4-BE49-F238E27FC236}">
                <a16:creationId xmlns:a16="http://schemas.microsoft.com/office/drawing/2014/main" id="{2FF8D224-86A8-58D6-AEE9-183CBA0FE35C}"/>
              </a:ext>
            </a:extLst>
          </p:cNvPr>
          <p:cNvSpPr>
            <a:spLocks noGrp="1"/>
          </p:cNvSpPr>
          <p:nvPr>
            <p:ph type="ftr" sz="quarter" idx="11"/>
          </p:nvPr>
        </p:nvSpPr>
        <p:spPr/>
        <p:txBody>
          <a:bodyPr/>
          <a:lstStyle/>
          <a:p>
            <a:r>
              <a:rPr lang="en-GB"/>
              <a:t>Set Apart For His Glory #1:  Book of Ephesians - Overview</a:t>
            </a:r>
          </a:p>
        </p:txBody>
      </p:sp>
      <p:sp>
        <p:nvSpPr>
          <p:cNvPr id="6" name="Slide Number Placeholder 5">
            <a:extLst>
              <a:ext uri="{FF2B5EF4-FFF2-40B4-BE49-F238E27FC236}">
                <a16:creationId xmlns:a16="http://schemas.microsoft.com/office/drawing/2014/main" id="{9175C9FB-B3FE-219F-DBEF-7225F9CD1BCD}"/>
              </a:ext>
            </a:extLst>
          </p:cNvPr>
          <p:cNvSpPr>
            <a:spLocks noGrp="1"/>
          </p:cNvSpPr>
          <p:nvPr>
            <p:ph type="sldNum" sz="quarter" idx="12"/>
          </p:nvPr>
        </p:nvSpPr>
        <p:spPr/>
        <p:txBody>
          <a:bodyPr/>
          <a:lstStyle/>
          <a:p>
            <a:fld id="{EC6B16EA-D25A-4291-87D3-2F0CA146973B}" type="slidenum">
              <a:rPr lang="en-GB" smtClean="0"/>
              <a:t>10</a:t>
            </a:fld>
            <a:endParaRPr lang="en-GB"/>
          </a:p>
        </p:txBody>
      </p:sp>
    </p:spTree>
    <p:extLst>
      <p:ext uri="{BB962C8B-B14F-4D97-AF65-F5344CB8AC3E}">
        <p14:creationId xmlns:p14="http://schemas.microsoft.com/office/powerpoint/2010/main" val="291243575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a:extLst>
            <a:ext uri="{FF2B5EF4-FFF2-40B4-BE49-F238E27FC236}">
              <a16:creationId xmlns:a16="http://schemas.microsoft.com/office/drawing/2014/main" id="{F8885F9F-7BA9-E948-878E-7C586D2443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910E94-F570-A11B-AD06-3FE3CB321A60}"/>
              </a:ext>
            </a:extLst>
          </p:cNvPr>
          <p:cNvSpPr>
            <a:spLocks noGrp="1"/>
          </p:cNvSpPr>
          <p:nvPr>
            <p:ph type="ctrTitle"/>
          </p:nvPr>
        </p:nvSpPr>
        <p:spPr>
          <a:xfrm>
            <a:off x="901700" y="1122363"/>
            <a:ext cx="10337800" cy="2387600"/>
          </a:xfrm>
        </p:spPr>
        <p:txBody>
          <a:bodyPr>
            <a:normAutofit/>
          </a:bodyPr>
          <a:lstStyle/>
          <a:p>
            <a:r>
              <a:rPr lang="en-GB" sz="7200" dirty="0"/>
              <a:t>Set Apart For His Glory - 1</a:t>
            </a:r>
          </a:p>
        </p:txBody>
      </p:sp>
      <p:sp>
        <p:nvSpPr>
          <p:cNvPr id="3" name="Subtitle 2">
            <a:extLst>
              <a:ext uri="{FF2B5EF4-FFF2-40B4-BE49-F238E27FC236}">
                <a16:creationId xmlns:a16="http://schemas.microsoft.com/office/drawing/2014/main" id="{BFFCCCB6-74D7-8D6A-CA1F-8AD4EED8385A}"/>
              </a:ext>
            </a:extLst>
          </p:cNvPr>
          <p:cNvSpPr>
            <a:spLocks noGrp="1"/>
          </p:cNvSpPr>
          <p:nvPr>
            <p:ph type="subTitle" idx="1"/>
          </p:nvPr>
        </p:nvSpPr>
        <p:spPr>
          <a:xfrm>
            <a:off x="1524000" y="3954735"/>
            <a:ext cx="9144000" cy="1890894"/>
          </a:xfrm>
        </p:spPr>
        <p:txBody>
          <a:bodyPr>
            <a:normAutofit/>
          </a:bodyPr>
          <a:lstStyle/>
          <a:p>
            <a:r>
              <a:rPr lang="en-GB" b="1" dirty="0"/>
              <a:t>The Book of Ephesians – An Overview</a:t>
            </a:r>
          </a:p>
          <a:p>
            <a:r>
              <a:rPr lang="en-GB" b="1" dirty="0"/>
              <a:t>Chapters 1, 2, and 3</a:t>
            </a:r>
          </a:p>
          <a:p>
            <a:r>
              <a:rPr lang="en-GB" b="1" dirty="0"/>
              <a:t>Andy Acreman, Thurrock Christian Fellowship</a:t>
            </a:r>
          </a:p>
          <a:p>
            <a:r>
              <a:rPr lang="en-GB" b="1" dirty="0"/>
              <a:t>Sunday 8</a:t>
            </a:r>
            <a:r>
              <a:rPr lang="en-GB" b="1" baseline="30000" dirty="0"/>
              <a:t>th</a:t>
            </a:r>
            <a:r>
              <a:rPr lang="en-GB" b="1" dirty="0"/>
              <a:t> March 2026 </a:t>
            </a:r>
          </a:p>
        </p:txBody>
      </p:sp>
    </p:spTree>
    <p:extLst>
      <p:ext uri="{BB962C8B-B14F-4D97-AF65-F5344CB8AC3E}">
        <p14:creationId xmlns:p14="http://schemas.microsoft.com/office/powerpoint/2010/main" val="3335260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A7CEE-5975-0029-6351-5307F266F097}"/>
              </a:ext>
            </a:extLst>
          </p:cNvPr>
          <p:cNvSpPr>
            <a:spLocks noGrp="1"/>
          </p:cNvSpPr>
          <p:nvPr>
            <p:ph type="title"/>
          </p:nvPr>
        </p:nvSpPr>
        <p:spPr>
          <a:xfrm>
            <a:off x="838200" y="18255"/>
            <a:ext cx="10515600" cy="1325563"/>
          </a:xfrm>
        </p:spPr>
        <p:txBody>
          <a:bodyPr>
            <a:normAutofit/>
          </a:bodyPr>
          <a:lstStyle/>
          <a:p>
            <a:pPr algn="ctr"/>
            <a:r>
              <a:rPr lang="en-GB" sz="3600" i="1" dirty="0"/>
              <a:t>Set Apart For His Glory:  Book of Ephesians Overview</a:t>
            </a:r>
            <a:br>
              <a:rPr lang="en-GB" sz="3600" dirty="0"/>
            </a:br>
            <a:r>
              <a:rPr lang="en-GB" b="1" dirty="0"/>
              <a:t>Today’s “Menu”</a:t>
            </a:r>
            <a:endParaRPr lang="en-GB" b="1" i="1" dirty="0"/>
          </a:p>
        </p:txBody>
      </p:sp>
      <p:sp>
        <p:nvSpPr>
          <p:cNvPr id="3" name="Content Placeholder 2">
            <a:extLst>
              <a:ext uri="{FF2B5EF4-FFF2-40B4-BE49-F238E27FC236}">
                <a16:creationId xmlns:a16="http://schemas.microsoft.com/office/drawing/2014/main" id="{168F0686-C38E-14FB-2575-CBED2D9DF046}"/>
              </a:ext>
            </a:extLst>
          </p:cNvPr>
          <p:cNvSpPr>
            <a:spLocks noGrp="1"/>
          </p:cNvSpPr>
          <p:nvPr>
            <p:ph idx="1"/>
          </p:nvPr>
        </p:nvSpPr>
        <p:spPr>
          <a:xfrm>
            <a:off x="615950" y="1397726"/>
            <a:ext cx="10953750" cy="4779237"/>
          </a:xfrm>
        </p:spPr>
        <p:txBody>
          <a:bodyPr/>
          <a:lstStyle/>
          <a:p>
            <a:pPr>
              <a:lnSpc>
                <a:spcPct val="150000"/>
              </a:lnSpc>
            </a:pPr>
            <a:r>
              <a:rPr lang="en-GB" b="1" dirty="0">
                <a:solidFill>
                  <a:srgbClr val="0000FF"/>
                </a:solidFill>
              </a:rPr>
              <a:t>An Introduction:  ‘Why are we doing this series?’</a:t>
            </a:r>
          </a:p>
          <a:p>
            <a:pPr>
              <a:lnSpc>
                <a:spcPct val="150000"/>
              </a:lnSpc>
            </a:pPr>
            <a:r>
              <a:rPr lang="en-GB" b="1" dirty="0">
                <a:solidFill>
                  <a:srgbClr val="0000FF"/>
                </a:solidFill>
              </a:rPr>
              <a:t>BibleProject ‘Video Sketch’ Summary of the Book of Ephesians</a:t>
            </a:r>
          </a:p>
          <a:p>
            <a:pPr>
              <a:lnSpc>
                <a:spcPct val="150000"/>
              </a:lnSpc>
            </a:pPr>
            <a:r>
              <a:rPr lang="en-GB" b="1" dirty="0">
                <a:solidFill>
                  <a:srgbClr val="0000FF"/>
                </a:solidFill>
              </a:rPr>
              <a:t>“A Game of Two Halves” </a:t>
            </a:r>
            <a:r>
              <a:rPr lang="en-GB" i="1" dirty="0">
                <a:solidFill>
                  <a:srgbClr val="0000FF"/>
                </a:solidFill>
              </a:rPr>
              <a:t>(“A Book of Two Halves”)</a:t>
            </a:r>
            <a:endParaRPr lang="en-GB" b="1" dirty="0">
              <a:solidFill>
                <a:srgbClr val="0000FF"/>
              </a:solidFill>
            </a:endParaRPr>
          </a:p>
          <a:p>
            <a:pPr>
              <a:lnSpc>
                <a:spcPct val="150000"/>
              </a:lnSpc>
            </a:pPr>
            <a:r>
              <a:rPr lang="en-GB" b="1" dirty="0">
                <a:solidFill>
                  <a:srgbClr val="0000FF"/>
                </a:solidFill>
              </a:rPr>
              <a:t>Key Points from the First Three Chapters </a:t>
            </a:r>
            <a:r>
              <a:rPr lang="en-GB" i="1" dirty="0">
                <a:solidFill>
                  <a:srgbClr val="0000FF"/>
                </a:solidFill>
              </a:rPr>
              <a:t>(brief)</a:t>
            </a:r>
            <a:endParaRPr lang="en-GB" b="1" dirty="0">
              <a:solidFill>
                <a:srgbClr val="0000FF"/>
              </a:solidFill>
            </a:endParaRPr>
          </a:p>
          <a:p>
            <a:pPr>
              <a:lnSpc>
                <a:spcPct val="150000"/>
              </a:lnSpc>
            </a:pPr>
            <a:r>
              <a:rPr lang="en-GB" b="1" dirty="0">
                <a:solidFill>
                  <a:srgbClr val="0000FF"/>
                </a:solidFill>
              </a:rPr>
              <a:t>Intro. to Chapters 4, 5, &amp; 6:  </a:t>
            </a:r>
            <a:r>
              <a:rPr lang="en-GB" b="1" i="1" dirty="0">
                <a:solidFill>
                  <a:srgbClr val="0000FF"/>
                </a:solidFill>
              </a:rPr>
              <a:t>“Find Out What Pleases The Lord”</a:t>
            </a:r>
            <a:endParaRPr lang="en-GB" b="1" dirty="0">
              <a:solidFill>
                <a:srgbClr val="0000FF"/>
              </a:solidFill>
            </a:endParaRPr>
          </a:p>
          <a:p>
            <a:pPr>
              <a:lnSpc>
                <a:spcPct val="150000"/>
              </a:lnSpc>
            </a:pPr>
            <a:r>
              <a:rPr lang="en-GB" b="1" dirty="0">
                <a:solidFill>
                  <a:srgbClr val="0000FF"/>
                </a:solidFill>
              </a:rPr>
              <a:t>Tuning Up the Formula 1 Racing Car!!!</a:t>
            </a:r>
          </a:p>
        </p:txBody>
      </p:sp>
      <p:sp>
        <p:nvSpPr>
          <p:cNvPr id="4" name="Date Placeholder 3">
            <a:extLst>
              <a:ext uri="{FF2B5EF4-FFF2-40B4-BE49-F238E27FC236}">
                <a16:creationId xmlns:a16="http://schemas.microsoft.com/office/drawing/2014/main" id="{CE157663-7CFB-F1FD-8FA8-FD24C8B592A4}"/>
              </a:ext>
            </a:extLst>
          </p:cNvPr>
          <p:cNvSpPr>
            <a:spLocks noGrp="1"/>
          </p:cNvSpPr>
          <p:nvPr>
            <p:ph type="dt" sz="half" idx="10"/>
          </p:nvPr>
        </p:nvSpPr>
        <p:spPr/>
        <p:txBody>
          <a:bodyPr/>
          <a:lstStyle/>
          <a:p>
            <a:fld id="{FAE649D3-6127-4C56-B78F-771118169A3F}" type="datetime8">
              <a:rPr lang="en-GB" smtClean="0"/>
              <a:t>08/03/2026 16:47</a:t>
            </a:fld>
            <a:endParaRPr lang="en-GB" dirty="0"/>
          </a:p>
        </p:txBody>
      </p:sp>
      <p:sp>
        <p:nvSpPr>
          <p:cNvPr id="5" name="Footer Placeholder 4">
            <a:extLst>
              <a:ext uri="{FF2B5EF4-FFF2-40B4-BE49-F238E27FC236}">
                <a16:creationId xmlns:a16="http://schemas.microsoft.com/office/drawing/2014/main" id="{03FCBAFE-774A-A9B1-69E7-B19EA00C8A5E}"/>
              </a:ext>
            </a:extLst>
          </p:cNvPr>
          <p:cNvSpPr>
            <a:spLocks noGrp="1"/>
          </p:cNvSpPr>
          <p:nvPr>
            <p:ph type="ftr" sz="quarter" idx="11"/>
          </p:nvPr>
        </p:nvSpPr>
        <p:spPr/>
        <p:txBody>
          <a:bodyPr/>
          <a:lstStyle/>
          <a:p>
            <a:r>
              <a:rPr lang="en-GB"/>
              <a:t>Set Apart For His Glory #1:  Book of Ephesians - Overview</a:t>
            </a:r>
          </a:p>
        </p:txBody>
      </p:sp>
      <p:sp>
        <p:nvSpPr>
          <p:cNvPr id="6" name="Slide Number Placeholder 5">
            <a:extLst>
              <a:ext uri="{FF2B5EF4-FFF2-40B4-BE49-F238E27FC236}">
                <a16:creationId xmlns:a16="http://schemas.microsoft.com/office/drawing/2014/main" id="{0026291B-F078-2EE3-AE27-FA7534F5270A}"/>
              </a:ext>
            </a:extLst>
          </p:cNvPr>
          <p:cNvSpPr>
            <a:spLocks noGrp="1"/>
          </p:cNvSpPr>
          <p:nvPr>
            <p:ph type="sldNum" sz="quarter" idx="12"/>
          </p:nvPr>
        </p:nvSpPr>
        <p:spPr/>
        <p:txBody>
          <a:bodyPr/>
          <a:lstStyle/>
          <a:p>
            <a:fld id="{EC6B16EA-D25A-4291-87D3-2F0CA146973B}" type="slidenum">
              <a:rPr lang="en-GB" smtClean="0"/>
              <a:t>3</a:t>
            </a:fld>
            <a:endParaRPr lang="en-GB"/>
          </a:p>
        </p:txBody>
      </p:sp>
    </p:spTree>
    <p:extLst>
      <p:ext uri="{BB962C8B-B14F-4D97-AF65-F5344CB8AC3E}">
        <p14:creationId xmlns:p14="http://schemas.microsoft.com/office/powerpoint/2010/main" val="77193617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62E86-284D-73E1-527C-98CFC75F05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7AE7F8-7518-B655-859D-FC295A3A9BB2}"/>
              </a:ext>
            </a:extLst>
          </p:cNvPr>
          <p:cNvSpPr>
            <a:spLocks noGrp="1"/>
          </p:cNvSpPr>
          <p:nvPr>
            <p:ph type="title"/>
          </p:nvPr>
        </p:nvSpPr>
        <p:spPr>
          <a:xfrm>
            <a:off x="838200" y="18255"/>
            <a:ext cx="10515600" cy="1325563"/>
          </a:xfrm>
        </p:spPr>
        <p:txBody>
          <a:bodyPr>
            <a:normAutofit/>
          </a:bodyPr>
          <a:lstStyle/>
          <a:p>
            <a:pPr algn="ctr"/>
            <a:r>
              <a:rPr lang="en-GB" sz="3600" i="1" dirty="0"/>
              <a:t>Set Apart For His Glory:  Book of Ephesians Overview</a:t>
            </a:r>
            <a:br>
              <a:rPr lang="en-GB" sz="3600" dirty="0"/>
            </a:br>
            <a:r>
              <a:rPr lang="en-GB" b="1" dirty="0"/>
              <a:t>BibleProject ‘Video Sketch’</a:t>
            </a:r>
            <a:endParaRPr lang="en-GB" b="1" i="1" dirty="0"/>
          </a:p>
        </p:txBody>
      </p:sp>
      <p:sp>
        <p:nvSpPr>
          <p:cNvPr id="4" name="Date Placeholder 3">
            <a:extLst>
              <a:ext uri="{FF2B5EF4-FFF2-40B4-BE49-F238E27FC236}">
                <a16:creationId xmlns:a16="http://schemas.microsoft.com/office/drawing/2014/main" id="{5C53A495-2247-80B0-F253-DA7505CC715B}"/>
              </a:ext>
            </a:extLst>
          </p:cNvPr>
          <p:cNvSpPr>
            <a:spLocks noGrp="1"/>
          </p:cNvSpPr>
          <p:nvPr>
            <p:ph type="dt" sz="half" idx="10"/>
          </p:nvPr>
        </p:nvSpPr>
        <p:spPr/>
        <p:txBody>
          <a:bodyPr/>
          <a:lstStyle/>
          <a:p>
            <a:fld id="{FAE649D3-6127-4C56-B78F-771118169A3F}" type="datetime8">
              <a:rPr lang="en-GB" smtClean="0"/>
              <a:t>08/03/2026 16:47</a:t>
            </a:fld>
            <a:endParaRPr lang="en-GB" dirty="0"/>
          </a:p>
        </p:txBody>
      </p:sp>
      <p:sp>
        <p:nvSpPr>
          <p:cNvPr id="5" name="Footer Placeholder 4">
            <a:extLst>
              <a:ext uri="{FF2B5EF4-FFF2-40B4-BE49-F238E27FC236}">
                <a16:creationId xmlns:a16="http://schemas.microsoft.com/office/drawing/2014/main" id="{357E0CFF-9D37-5607-DD52-459EDB0B07B1}"/>
              </a:ext>
            </a:extLst>
          </p:cNvPr>
          <p:cNvSpPr>
            <a:spLocks noGrp="1"/>
          </p:cNvSpPr>
          <p:nvPr>
            <p:ph type="ftr" sz="quarter" idx="11"/>
          </p:nvPr>
        </p:nvSpPr>
        <p:spPr/>
        <p:txBody>
          <a:bodyPr/>
          <a:lstStyle/>
          <a:p>
            <a:r>
              <a:rPr lang="en-GB"/>
              <a:t>Set Apart For His Glory #1:  Book of Ephesians - Overview</a:t>
            </a:r>
          </a:p>
        </p:txBody>
      </p:sp>
      <p:sp>
        <p:nvSpPr>
          <p:cNvPr id="6" name="Slide Number Placeholder 5">
            <a:extLst>
              <a:ext uri="{FF2B5EF4-FFF2-40B4-BE49-F238E27FC236}">
                <a16:creationId xmlns:a16="http://schemas.microsoft.com/office/drawing/2014/main" id="{E6826969-20AD-820F-A9B2-AC3DE4A1C995}"/>
              </a:ext>
            </a:extLst>
          </p:cNvPr>
          <p:cNvSpPr>
            <a:spLocks noGrp="1"/>
          </p:cNvSpPr>
          <p:nvPr>
            <p:ph type="sldNum" sz="quarter" idx="12"/>
          </p:nvPr>
        </p:nvSpPr>
        <p:spPr/>
        <p:txBody>
          <a:bodyPr/>
          <a:lstStyle/>
          <a:p>
            <a:fld id="{EC6B16EA-D25A-4291-87D3-2F0CA146973B}" type="slidenum">
              <a:rPr lang="en-GB" smtClean="0"/>
              <a:t>4</a:t>
            </a:fld>
            <a:endParaRPr lang="en-GB"/>
          </a:p>
        </p:txBody>
      </p:sp>
      <p:pic>
        <p:nvPicPr>
          <p:cNvPr id="11" name="Content Placeholder 10" descr="The image depicts Paul's letter to the Ephesians, summarizing the gospel story, the transformation of the Temple, and emphasizing unity, grace, and the new family under Christ.&#10;&#10;AI-generated content may be incorrect.">
            <a:extLst>
              <a:ext uri="{FF2B5EF4-FFF2-40B4-BE49-F238E27FC236}">
                <a16:creationId xmlns:a16="http://schemas.microsoft.com/office/drawing/2014/main" id="{8AD89965-A43A-C147-488F-F6B154D61B7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5842" y="1238250"/>
            <a:ext cx="8575458" cy="5548826"/>
          </a:xfrm>
          <a:prstGeom prst="rect">
            <a:avLst/>
          </a:prstGeom>
        </p:spPr>
      </p:pic>
      <p:sp>
        <p:nvSpPr>
          <p:cNvPr id="12" name="TextBox 11">
            <a:extLst>
              <a:ext uri="{FF2B5EF4-FFF2-40B4-BE49-F238E27FC236}">
                <a16:creationId xmlns:a16="http://schemas.microsoft.com/office/drawing/2014/main" id="{B8AE8CDB-3A76-C6FB-11A9-F45733064A88}"/>
              </a:ext>
            </a:extLst>
          </p:cNvPr>
          <p:cNvSpPr txBox="1"/>
          <p:nvPr/>
        </p:nvSpPr>
        <p:spPr>
          <a:xfrm>
            <a:off x="2832100" y="6292850"/>
            <a:ext cx="5543550" cy="461665"/>
          </a:xfrm>
          <a:prstGeom prst="rect">
            <a:avLst/>
          </a:prstGeom>
          <a:noFill/>
        </p:spPr>
        <p:txBody>
          <a:bodyPr wrap="square" rtlCol="0">
            <a:spAutoFit/>
          </a:bodyPr>
          <a:lstStyle/>
          <a:p>
            <a:r>
              <a:rPr lang="en-GB" sz="1200" b="1" i="1" dirty="0">
                <a:solidFill>
                  <a:srgbClr val="FF0000"/>
                </a:solidFill>
              </a:rPr>
              <a:t>https://1drv.ms/v/c/05415c4dcfc197a9/IQBl31r1W81gSrWUaTk7B7nTAUS8iiS6fr_Fsk8K7Ig_9bU .      CLICK ON THIS LINK</a:t>
            </a:r>
          </a:p>
        </p:txBody>
      </p:sp>
    </p:spTree>
    <p:extLst>
      <p:ext uri="{BB962C8B-B14F-4D97-AF65-F5344CB8AC3E}">
        <p14:creationId xmlns:p14="http://schemas.microsoft.com/office/powerpoint/2010/main" val="23406041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46CA7-D788-7AFD-8D87-ED8636E265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03CC1E-71A7-79F9-BAB9-63266BD499F7}"/>
              </a:ext>
            </a:extLst>
          </p:cNvPr>
          <p:cNvSpPr>
            <a:spLocks noGrp="1"/>
          </p:cNvSpPr>
          <p:nvPr>
            <p:ph type="title"/>
          </p:nvPr>
        </p:nvSpPr>
        <p:spPr>
          <a:xfrm>
            <a:off x="838200" y="18255"/>
            <a:ext cx="10515600" cy="1325563"/>
          </a:xfrm>
        </p:spPr>
        <p:txBody>
          <a:bodyPr>
            <a:normAutofit/>
          </a:bodyPr>
          <a:lstStyle/>
          <a:p>
            <a:pPr algn="ctr"/>
            <a:r>
              <a:rPr lang="en-GB" sz="3600" i="1" dirty="0"/>
              <a:t>Set Apart For His Glory:  Book of Ephesians Overview</a:t>
            </a:r>
            <a:br>
              <a:rPr lang="en-GB" sz="3600" dirty="0"/>
            </a:br>
            <a:r>
              <a:rPr lang="en-GB" b="1" dirty="0"/>
              <a:t>“Ephesians: A Game of </a:t>
            </a:r>
            <a:r>
              <a:rPr lang="en-GB" b="1" dirty="0">
                <a:solidFill>
                  <a:srgbClr val="FF0000"/>
                </a:solidFill>
              </a:rPr>
              <a:t>Two Halves</a:t>
            </a:r>
            <a:r>
              <a:rPr lang="en-GB" b="1" dirty="0"/>
              <a:t>”</a:t>
            </a:r>
            <a:endParaRPr lang="en-GB" b="1" i="1" dirty="0"/>
          </a:p>
        </p:txBody>
      </p:sp>
      <p:sp>
        <p:nvSpPr>
          <p:cNvPr id="4" name="Date Placeholder 3">
            <a:extLst>
              <a:ext uri="{FF2B5EF4-FFF2-40B4-BE49-F238E27FC236}">
                <a16:creationId xmlns:a16="http://schemas.microsoft.com/office/drawing/2014/main" id="{7CB3804D-6BF0-EC5D-ED63-85FE8A06DB5D}"/>
              </a:ext>
            </a:extLst>
          </p:cNvPr>
          <p:cNvSpPr>
            <a:spLocks noGrp="1"/>
          </p:cNvSpPr>
          <p:nvPr>
            <p:ph type="dt" sz="half" idx="10"/>
          </p:nvPr>
        </p:nvSpPr>
        <p:spPr/>
        <p:txBody>
          <a:bodyPr/>
          <a:lstStyle/>
          <a:p>
            <a:fld id="{FAE649D3-6127-4C56-B78F-771118169A3F}" type="datetime8">
              <a:rPr lang="en-GB" smtClean="0"/>
              <a:t>08/03/2026 16:47</a:t>
            </a:fld>
            <a:endParaRPr lang="en-GB" dirty="0"/>
          </a:p>
        </p:txBody>
      </p:sp>
      <p:sp>
        <p:nvSpPr>
          <p:cNvPr id="5" name="Footer Placeholder 4">
            <a:extLst>
              <a:ext uri="{FF2B5EF4-FFF2-40B4-BE49-F238E27FC236}">
                <a16:creationId xmlns:a16="http://schemas.microsoft.com/office/drawing/2014/main" id="{271038DD-AA77-108B-9B69-91EC3A7D9935}"/>
              </a:ext>
            </a:extLst>
          </p:cNvPr>
          <p:cNvSpPr>
            <a:spLocks noGrp="1"/>
          </p:cNvSpPr>
          <p:nvPr>
            <p:ph type="ftr" sz="quarter" idx="11"/>
          </p:nvPr>
        </p:nvSpPr>
        <p:spPr/>
        <p:txBody>
          <a:bodyPr/>
          <a:lstStyle/>
          <a:p>
            <a:r>
              <a:rPr lang="en-GB"/>
              <a:t>Set Apart For His Glory #1:  Book of Ephesians - Overview</a:t>
            </a:r>
          </a:p>
        </p:txBody>
      </p:sp>
      <p:sp>
        <p:nvSpPr>
          <p:cNvPr id="6" name="Slide Number Placeholder 5">
            <a:extLst>
              <a:ext uri="{FF2B5EF4-FFF2-40B4-BE49-F238E27FC236}">
                <a16:creationId xmlns:a16="http://schemas.microsoft.com/office/drawing/2014/main" id="{F4CB76E5-C3B9-68D8-828D-6466748A4DCD}"/>
              </a:ext>
            </a:extLst>
          </p:cNvPr>
          <p:cNvSpPr>
            <a:spLocks noGrp="1"/>
          </p:cNvSpPr>
          <p:nvPr>
            <p:ph type="sldNum" sz="quarter" idx="12"/>
          </p:nvPr>
        </p:nvSpPr>
        <p:spPr/>
        <p:txBody>
          <a:bodyPr/>
          <a:lstStyle/>
          <a:p>
            <a:fld id="{EC6B16EA-D25A-4291-87D3-2F0CA146973B}" type="slidenum">
              <a:rPr lang="en-GB" smtClean="0"/>
              <a:t>5</a:t>
            </a:fld>
            <a:endParaRPr lang="en-GB"/>
          </a:p>
        </p:txBody>
      </p:sp>
      <p:pic>
        <p:nvPicPr>
          <p:cNvPr id="11" name="Content Placeholder 10" descr="The image depicts Paul's letter to the Ephesians, summarizing the gospel story, the transformation of the Temple, and emphasizing unity, grace, and the new family under Christ.&#10;&#10;AI-generated content may be incorrect.">
            <a:extLst>
              <a:ext uri="{FF2B5EF4-FFF2-40B4-BE49-F238E27FC236}">
                <a16:creationId xmlns:a16="http://schemas.microsoft.com/office/drawing/2014/main" id="{41CF3EE0-F2BC-D94A-5A62-435B3DCA8DA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5842" y="1238250"/>
            <a:ext cx="8575458" cy="5548826"/>
          </a:xfrm>
          <a:prstGeom prst="rect">
            <a:avLst/>
          </a:prstGeom>
        </p:spPr>
      </p:pic>
      <p:sp>
        <p:nvSpPr>
          <p:cNvPr id="12" name="TextBox 11">
            <a:extLst>
              <a:ext uri="{FF2B5EF4-FFF2-40B4-BE49-F238E27FC236}">
                <a16:creationId xmlns:a16="http://schemas.microsoft.com/office/drawing/2014/main" id="{C9C3CE1C-1791-CB58-65F0-C0EA45F85916}"/>
              </a:ext>
            </a:extLst>
          </p:cNvPr>
          <p:cNvSpPr txBox="1"/>
          <p:nvPr/>
        </p:nvSpPr>
        <p:spPr>
          <a:xfrm>
            <a:off x="2127250" y="6292850"/>
            <a:ext cx="8051800" cy="461665"/>
          </a:xfrm>
          <a:prstGeom prst="rect">
            <a:avLst/>
          </a:prstGeom>
          <a:noFill/>
        </p:spPr>
        <p:txBody>
          <a:bodyPr wrap="square" rtlCol="0">
            <a:spAutoFit/>
          </a:bodyPr>
          <a:lstStyle/>
          <a:p>
            <a:r>
              <a:rPr lang="en-GB" sz="2400" b="1" i="1" dirty="0">
                <a:solidFill>
                  <a:srgbClr val="FF0000"/>
                </a:solidFill>
              </a:rPr>
              <a:t>	TRUTH….	 </a:t>
            </a:r>
            <a:r>
              <a:rPr lang="en-GB" sz="2400" i="1" dirty="0">
                <a:solidFill>
                  <a:srgbClr val="0000FF"/>
                </a:solidFill>
              </a:rPr>
              <a:t>leads to…. </a:t>
            </a:r>
            <a:r>
              <a:rPr lang="en-GB" sz="2400" b="1" i="1" dirty="0">
                <a:solidFill>
                  <a:srgbClr val="FF0000"/>
                </a:solidFill>
              </a:rPr>
              <a:t>	HOLY LIVING</a:t>
            </a:r>
          </a:p>
        </p:txBody>
      </p:sp>
    </p:spTree>
    <p:extLst>
      <p:ext uri="{BB962C8B-B14F-4D97-AF65-F5344CB8AC3E}">
        <p14:creationId xmlns:p14="http://schemas.microsoft.com/office/powerpoint/2010/main" val="423600768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8AF42-DBFA-22DB-A254-EE69548712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E88B25-E4FD-93C9-19F3-CFA08240D2F0}"/>
              </a:ext>
            </a:extLst>
          </p:cNvPr>
          <p:cNvSpPr>
            <a:spLocks noGrp="1"/>
          </p:cNvSpPr>
          <p:nvPr>
            <p:ph type="title"/>
          </p:nvPr>
        </p:nvSpPr>
        <p:spPr>
          <a:xfrm>
            <a:off x="838200" y="18255"/>
            <a:ext cx="10515600" cy="1325563"/>
          </a:xfrm>
        </p:spPr>
        <p:txBody>
          <a:bodyPr>
            <a:normAutofit/>
          </a:bodyPr>
          <a:lstStyle/>
          <a:p>
            <a:pPr algn="ctr"/>
            <a:r>
              <a:rPr lang="en-GB" sz="3600" i="1" dirty="0"/>
              <a:t>Set Apart For His Glory:  Book of Ephesians Overview</a:t>
            </a:r>
            <a:br>
              <a:rPr lang="en-GB" sz="3600" dirty="0"/>
            </a:br>
            <a:r>
              <a:rPr lang="en-GB" b="1" dirty="0"/>
              <a:t>Ephesians Chapter </a:t>
            </a:r>
            <a:r>
              <a:rPr lang="en-GB" b="1" dirty="0">
                <a:solidFill>
                  <a:srgbClr val="FF0000"/>
                </a:solidFill>
              </a:rPr>
              <a:t>1</a:t>
            </a:r>
            <a:r>
              <a:rPr lang="en-GB" b="1" dirty="0"/>
              <a:t> – Key Points</a:t>
            </a:r>
            <a:endParaRPr lang="en-GB" b="1" i="1" dirty="0"/>
          </a:p>
        </p:txBody>
      </p:sp>
      <p:sp>
        <p:nvSpPr>
          <p:cNvPr id="3" name="Content Placeholder 2">
            <a:extLst>
              <a:ext uri="{FF2B5EF4-FFF2-40B4-BE49-F238E27FC236}">
                <a16:creationId xmlns:a16="http://schemas.microsoft.com/office/drawing/2014/main" id="{92653476-C2FE-9C6C-2563-2FCCA3BDA733}"/>
              </a:ext>
            </a:extLst>
          </p:cNvPr>
          <p:cNvSpPr>
            <a:spLocks noGrp="1"/>
          </p:cNvSpPr>
          <p:nvPr>
            <p:ph idx="1"/>
          </p:nvPr>
        </p:nvSpPr>
        <p:spPr>
          <a:xfrm>
            <a:off x="615950" y="1610314"/>
            <a:ext cx="10953750" cy="4803185"/>
          </a:xfrm>
        </p:spPr>
        <p:txBody>
          <a:bodyPr>
            <a:normAutofit/>
          </a:bodyPr>
          <a:lstStyle/>
          <a:p>
            <a:pPr>
              <a:lnSpc>
                <a:spcPct val="100000"/>
              </a:lnSpc>
            </a:pPr>
            <a:r>
              <a:rPr lang="en-GB" b="1" dirty="0">
                <a:solidFill>
                  <a:srgbClr val="0000FF"/>
                </a:solidFill>
              </a:rPr>
              <a:t>FROM:  Paul, an apostle of Christ, chosen by God</a:t>
            </a:r>
          </a:p>
          <a:p>
            <a:pPr>
              <a:lnSpc>
                <a:spcPct val="100000"/>
              </a:lnSpc>
            </a:pPr>
            <a:r>
              <a:rPr lang="en-GB" b="1" dirty="0">
                <a:solidFill>
                  <a:srgbClr val="0000FF"/>
                </a:solidFill>
              </a:rPr>
              <a:t>TO:  God’s </a:t>
            </a:r>
            <a:r>
              <a:rPr lang="en-GB" b="1" i="1" dirty="0">
                <a:solidFill>
                  <a:srgbClr val="0000FF"/>
                </a:solidFill>
              </a:rPr>
              <a:t>Holy </a:t>
            </a:r>
            <a:r>
              <a:rPr lang="en-GB" b="1" dirty="0">
                <a:solidFill>
                  <a:srgbClr val="0000FF"/>
                </a:solidFill>
              </a:rPr>
              <a:t>People in Ephesus + </a:t>
            </a:r>
            <a:r>
              <a:rPr lang="en-GB" b="1" i="1" dirty="0">
                <a:solidFill>
                  <a:srgbClr val="0000FF"/>
                </a:solidFill>
              </a:rPr>
              <a:t>all</a:t>
            </a:r>
            <a:r>
              <a:rPr lang="en-GB" b="1" dirty="0">
                <a:solidFill>
                  <a:srgbClr val="0000FF"/>
                </a:solidFill>
              </a:rPr>
              <a:t> faithful believers in Jesus</a:t>
            </a:r>
          </a:p>
          <a:p>
            <a:pPr>
              <a:lnSpc>
                <a:spcPct val="100000"/>
              </a:lnSpc>
            </a:pPr>
            <a:r>
              <a:rPr lang="en-GB" b="1" dirty="0">
                <a:solidFill>
                  <a:srgbClr val="0000FF"/>
                </a:solidFill>
              </a:rPr>
              <a:t>PRAISE:  For every blessing we have </a:t>
            </a:r>
            <a:r>
              <a:rPr lang="en-GB" b="1" dirty="0">
                <a:solidFill>
                  <a:srgbClr val="FF0000"/>
                </a:solidFill>
              </a:rPr>
              <a:t>IN CHRIST</a:t>
            </a:r>
            <a:r>
              <a:rPr lang="en-GB" b="1" dirty="0">
                <a:solidFill>
                  <a:srgbClr val="0000FF"/>
                </a:solidFill>
              </a:rPr>
              <a:t>…  </a:t>
            </a:r>
          </a:p>
          <a:p>
            <a:pPr>
              <a:lnSpc>
                <a:spcPct val="100000"/>
              </a:lnSpc>
            </a:pPr>
            <a:r>
              <a:rPr lang="en-GB" b="1" dirty="0">
                <a:solidFill>
                  <a:srgbClr val="FF0000"/>
                </a:solidFill>
              </a:rPr>
              <a:t>Chosen</a:t>
            </a:r>
            <a:r>
              <a:rPr lang="en-GB" b="1" dirty="0">
                <a:solidFill>
                  <a:srgbClr val="0000FF"/>
                </a:solidFill>
              </a:rPr>
              <a:t> individually before the world was created!</a:t>
            </a:r>
          </a:p>
          <a:p>
            <a:pPr>
              <a:lnSpc>
                <a:spcPct val="100000"/>
              </a:lnSpc>
            </a:pPr>
            <a:r>
              <a:rPr lang="en-GB" b="1" dirty="0">
                <a:solidFill>
                  <a:srgbClr val="0000FF"/>
                </a:solidFill>
              </a:rPr>
              <a:t>Each of us </a:t>
            </a:r>
            <a:r>
              <a:rPr lang="en-GB" b="1" i="1" dirty="0">
                <a:solidFill>
                  <a:srgbClr val="FF0000"/>
                </a:solidFill>
              </a:rPr>
              <a:t>predestined</a:t>
            </a:r>
            <a:r>
              <a:rPr lang="en-GB" b="1" dirty="0">
                <a:solidFill>
                  <a:srgbClr val="FF0000"/>
                </a:solidFill>
              </a:rPr>
              <a:t> to </a:t>
            </a:r>
            <a:r>
              <a:rPr lang="en-GB" b="1" i="1" dirty="0">
                <a:solidFill>
                  <a:srgbClr val="FF0000"/>
                </a:solidFill>
              </a:rPr>
              <a:t>sonship </a:t>
            </a:r>
            <a:r>
              <a:rPr lang="en-GB" b="1" dirty="0">
                <a:solidFill>
                  <a:srgbClr val="0000FF"/>
                </a:solidFill>
              </a:rPr>
              <a:t>- because of His love for us</a:t>
            </a:r>
          </a:p>
          <a:p>
            <a:pPr>
              <a:lnSpc>
                <a:spcPct val="100000"/>
              </a:lnSpc>
            </a:pPr>
            <a:r>
              <a:rPr lang="en-GB" b="1" dirty="0">
                <a:solidFill>
                  <a:srgbClr val="0000FF"/>
                </a:solidFill>
              </a:rPr>
              <a:t>Redeemed and forgiven by the </a:t>
            </a:r>
            <a:r>
              <a:rPr lang="en-GB" b="1" dirty="0">
                <a:solidFill>
                  <a:srgbClr val="FF0000"/>
                </a:solidFill>
              </a:rPr>
              <a:t>blood of Jesus</a:t>
            </a:r>
            <a:r>
              <a:rPr lang="en-GB" b="1" dirty="0">
                <a:solidFill>
                  <a:srgbClr val="0000FF"/>
                </a:solidFill>
              </a:rPr>
              <a:t>,</a:t>
            </a:r>
            <a:r>
              <a:rPr lang="en-GB" b="1" dirty="0">
                <a:solidFill>
                  <a:srgbClr val="FF0000"/>
                </a:solidFill>
              </a:rPr>
              <a:t> </a:t>
            </a:r>
            <a:r>
              <a:rPr lang="en-GB" b="1" dirty="0">
                <a:solidFill>
                  <a:srgbClr val="0000FF"/>
                </a:solidFill>
              </a:rPr>
              <a:t>the Messiah</a:t>
            </a:r>
          </a:p>
          <a:p>
            <a:pPr>
              <a:lnSpc>
                <a:spcPct val="100000"/>
              </a:lnSpc>
            </a:pPr>
            <a:r>
              <a:rPr lang="en-GB" b="1" dirty="0">
                <a:solidFill>
                  <a:srgbClr val="0000FF"/>
                </a:solidFill>
              </a:rPr>
              <a:t>Given wisdom and sealed with the </a:t>
            </a:r>
            <a:r>
              <a:rPr lang="en-GB" b="1" dirty="0">
                <a:solidFill>
                  <a:srgbClr val="FF0000"/>
                </a:solidFill>
              </a:rPr>
              <a:t>Holy Spirit as our guarantee!</a:t>
            </a:r>
          </a:p>
          <a:p>
            <a:pPr>
              <a:lnSpc>
                <a:spcPct val="100000"/>
              </a:lnSpc>
            </a:pPr>
            <a:r>
              <a:rPr lang="en-GB" b="1" dirty="0">
                <a:solidFill>
                  <a:srgbClr val="0000FF"/>
                </a:solidFill>
              </a:rPr>
              <a:t>The Church is the physical </a:t>
            </a:r>
            <a:r>
              <a:rPr lang="en-GB" b="1" dirty="0">
                <a:solidFill>
                  <a:srgbClr val="FF0000"/>
                </a:solidFill>
              </a:rPr>
              <a:t>body of Jesus </a:t>
            </a:r>
            <a:r>
              <a:rPr lang="en-GB" b="1" dirty="0">
                <a:solidFill>
                  <a:srgbClr val="0000FF"/>
                </a:solidFill>
              </a:rPr>
              <a:t>on earth and in heaven</a:t>
            </a:r>
          </a:p>
        </p:txBody>
      </p:sp>
      <p:sp>
        <p:nvSpPr>
          <p:cNvPr id="4" name="Date Placeholder 3">
            <a:extLst>
              <a:ext uri="{FF2B5EF4-FFF2-40B4-BE49-F238E27FC236}">
                <a16:creationId xmlns:a16="http://schemas.microsoft.com/office/drawing/2014/main" id="{739DE1C3-93EE-D990-CF2B-EA8EDF94756F}"/>
              </a:ext>
            </a:extLst>
          </p:cNvPr>
          <p:cNvSpPr>
            <a:spLocks noGrp="1"/>
          </p:cNvSpPr>
          <p:nvPr>
            <p:ph type="dt" sz="half" idx="10"/>
          </p:nvPr>
        </p:nvSpPr>
        <p:spPr/>
        <p:txBody>
          <a:bodyPr/>
          <a:lstStyle/>
          <a:p>
            <a:fld id="{FAE649D3-6127-4C56-B78F-771118169A3F}" type="datetime8">
              <a:rPr lang="en-GB" smtClean="0"/>
              <a:t>08/03/2026 16:47</a:t>
            </a:fld>
            <a:endParaRPr lang="en-GB" dirty="0"/>
          </a:p>
        </p:txBody>
      </p:sp>
      <p:sp>
        <p:nvSpPr>
          <p:cNvPr id="5" name="Footer Placeholder 4">
            <a:extLst>
              <a:ext uri="{FF2B5EF4-FFF2-40B4-BE49-F238E27FC236}">
                <a16:creationId xmlns:a16="http://schemas.microsoft.com/office/drawing/2014/main" id="{3607D2B8-3458-9E0E-EFB9-4D94D69E40B6}"/>
              </a:ext>
            </a:extLst>
          </p:cNvPr>
          <p:cNvSpPr>
            <a:spLocks noGrp="1"/>
          </p:cNvSpPr>
          <p:nvPr>
            <p:ph type="ftr" sz="quarter" idx="11"/>
          </p:nvPr>
        </p:nvSpPr>
        <p:spPr/>
        <p:txBody>
          <a:bodyPr/>
          <a:lstStyle/>
          <a:p>
            <a:r>
              <a:rPr lang="en-GB"/>
              <a:t>Set Apart For His Glory #1:  Book of Ephesians - Overview</a:t>
            </a:r>
          </a:p>
        </p:txBody>
      </p:sp>
      <p:sp>
        <p:nvSpPr>
          <p:cNvPr id="6" name="Slide Number Placeholder 5">
            <a:extLst>
              <a:ext uri="{FF2B5EF4-FFF2-40B4-BE49-F238E27FC236}">
                <a16:creationId xmlns:a16="http://schemas.microsoft.com/office/drawing/2014/main" id="{482BF0A1-3B71-2ADE-EA11-4F6102A3B07A}"/>
              </a:ext>
            </a:extLst>
          </p:cNvPr>
          <p:cNvSpPr>
            <a:spLocks noGrp="1"/>
          </p:cNvSpPr>
          <p:nvPr>
            <p:ph type="sldNum" sz="quarter" idx="12"/>
          </p:nvPr>
        </p:nvSpPr>
        <p:spPr/>
        <p:txBody>
          <a:bodyPr/>
          <a:lstStyle/>
          <a:p>
            <a:fld id="{EC6B16EA-D25A-4291-87D3-2F0CA146973B}" type="slidenum">
              <a:rPr lang="en-GB" smtClean="0"/>
              <a:t>6</a:t>
            </a:fld>
            <a:endParaRPr lang="en-GB"/>
          </a:p>
        </p:txBody>
      </p:sp>
    </p:spTree>
    <p:extLst>
      <p:ext uri="{BB962C8B-B14F-4D97-AF65-F5344CB8AC3E}">
        <p14:creationId xmlns:p14="http://schemas.microsoft.com/office/powerpoint/2010/main" val="23151340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02396-8986-464D-B536-080BF0EBDB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5D8AD0-D68F-F9C8-67AC-646921216ADA}"/>
              </a:ext>
            </a:extLst>
          </p:cNvPr>
          <p:cNvSpPr>
            <a:spLocks noGrp="1"/>
          </p:cNvSpPr>
          <p:nvPr>
            <p:ph type="title"/>
          </p:nvPr>
        </p:nvSpPr>
        <p:spPr>
          <a:xfrm>
            <a:off x="838200" y="18255"/>
            <a:ext cx="10515600" cy="1325563"/>
          </a:xfrm>
        </p:spPr>
        <p:txBody>
          <a:bodyPr>
            <a:normAutofit/>
          </a:bodyPr>
          <a:lstStyle/>
          <a:p>
            <a:pPr algn="ctr"/>
            <a:r>
              <a:rPr lang="en-GB" sz="3600" i="1" dirty="0"/>
              <a:t>Set Apart For His Glory:  Book of Ephesians Overview</a:t>
            </a:r>
            <a:br>
              <a:rPr lang="en-GB" sz="3600" dirty="0"/>
            </a:br>
            <a:r>
              <a:rPr lang="en-GB" b="1" dirty="0"/>
              <a:t>Ephesians Chapter </a:t>
            </a:r>
            <a:r>
              <a:rPr lang="en-GB" b="1" dirty="0">
                <a:solidFill>
                  <a:srgbClr val="FF0000"/>
                </a:solidFill>
              </a:rPr>
              <a:t>2</a:t>
            </a:r>
            <a:r>
              <a:rPr lang="en-GB" b="1" dirty="0"/>
              <a:t> – Key Points</a:t>
            </a:r>
            <a:endParaRPr lang="en-GB" b="1" i="1" dirty="0"/>
          </a:p>
        </p:txBody>
      </p:sp>
      <p:sp>
        <p:nvSpPr>
          <p:cNvPr id="3" name="Content Placeholder 2">
            <a:extLst>
              <a:ext uri="{FF2B5EF4-FFF2-40B4-BE49-F238E27FC236}">
                <a16:creationId xmlns:a16="http://schemas.microsoft.com/office/drawing/2014/main" id="{8C60C19A-C615-0446-F550-AA9C4DAFD40D}"/>
              </a:ext>
            </a:extLst>
          </p:cNvPr>
          <p:cNvSpPr>
            <a:spLocks noGrp="1"/>
          </p:cNvSpPr>
          <p:nvPr>
            <p:ph idx="1"/>
          </p:nvPr>
        </p:nvSpPr>
        <p:spPr>
          <a:xfrm>
            <a:off x="615950" y="1343818"/>
            <a:ext cx="11055350" cy="5069682"/>
          </a:xfrm>
        </p:spPr>
        <p:txBody>
          <a:bodyPr>
            <a:normAutofit lnSpcReduction="10000"/>
          </a:bodyPr>
          <a:lstStyle/>
          <a:p>
            <a:pPr>
              <a:lnSpc>
                <a:spcPct val="150000"/>
              </a:lnSpc>
            </a:pPr>
            <a:r>
              <a:rPr lang="en-GB" b="1" dirty="0">
                <a:solidFill>
                  <a:srgbClr val="0000FF"/>
                </a:solidFill>
              </a:rPr>
              <a:t>We were originally </a:t>
            </a:r>
            <a:r>
              <a:rPr lang="en-GB" b="1" i="1" dirty="0">
                <a:solidFill>
                  <a:srgbClr val="FF0000"/>
                </a:solidFill>
              </a:rPr>
              <a:t>dead</a:t>
            </a:r>
            <a:r>
              <a:rPr lang="en-GB" b="1" i="1" dirty="0">
                <a:solidFill>
                  <a:srgbClr val="0000FF"/>
                </a:solidFill>
              </a:rPr>
              <a:t> </a:t>
            </a:r>
            <a:r>
              <a:rPr lang="en-GB" b="1" dirty="0">
                <a:solidFill>
                  <a:srgbClr val="0000FF"/>
                </a:solidFill>
              </a:rPr>
              <a:t>in our </a:t>
            </a:r>
            <a:r>
              <a:rPr lang="en-GB" b="1" i="1" dirty="0">
                <a:solidFill>
                  <a:srgbClr val="FF0000"/>
                </a:solidFill>
              </a:rPr>
              <a:t>sins</a:t>
            </a:r>
            <a:r>
              <a:rPr lang="en-GB" b="1" dirty="0">
                <a:solidFill>
                  <a:srgbClr val="0000FF"/>
                </a:solidFill>
              </a:rPr>
              <a:t>, choosing to follow </a:t>
            </a:r>
            <a:r>
              <a:rPr lang="en-GB" b="1" dirty="0">
                <a:solidFill>
                  <a:srgbClr val="FF0000"/>
                </a:solidFill>
              </a:rPr>
              <a:t>Satan.</a:t>
            </a:r>
            <a:endParaRPr lang="en-GB" b="1" dirty="0">
              <a:solidFill>
                <a:srgbClr val="0000FF"/>
              </a:solidFill>
            </a:endParaRPr>
          </a:p>
          <a:p>
            <a:pPr>
              <a:lnSpc>
                <a:spcPct val="150000"/>
              </a:lnSpc>
            </a:pPr>
            <a:r>
              <a:rPr lang="en-GB" b="1" dirty="0">
                <a:solidFill>
                  <a:srgbClr val="0000FF"/>
                </a:solidFill>
              </a:rPr>
              <a:t>We lived </a:t>
            </a:r>
            <a:r>
              <a:rPr lang="en-GB" b="1" dirty="0">
                <a:solidFill>
                  <a:srgbClr val="FF0000"/>
                </a:solidFill>
              </a:rPr>
              <a:t>selfish, sinful </a:t>
            </a:r>
            <a:r>
              <a:rPr lang="en-GB" b="1" dirty="0">
                <a:solidFill>
                  <a:srgbClr val="0000FF"/>
                </a:solidFill>
              </a:rPr>
              <a:t>lives, and fully </a:t>
            </a:r>
            <a:r>
              <a:rPr lang="en-GB" b="1" dirty="0">
                <a:solidFill>
                  <a:srgbClr val="FF0000"/>
                </a:solidFill>
              </a:rPr>
              <a:t>deserved</a:t>
            </a:r>
            <a:r>
              <a:rPr lang="en-GB" b="1" dirty="0">
                <a:solidFill>
                  <a:srgbClr val="0000FF"/>
                </a:solidFill>
              </a:rPr>
              <a:t> God’s judgment </a:t>
            </a:r>
          </a:p>
          <a:p>
            <a:pPr>
              <a:lnSpc>
                <a:spcPct val="150000"/>
              </a:lnSpc>
            </a:pPr>
            <a:r>
              <a:rPr lang="en-GB" b="1" dirty="0">
                <a:solidFill>
                  <a:srgbClr val="0000FF"/>
                </a:solidFill>
              </a:rPr>
              <a:t>THEN: By His </a:t>
            </a:r>
            <a:r>
              <a:rPr lang="en-GB" b="1" dirty="0">
                <a:solidFill>
                  <a:srgbClr val="FF0000"/>
                </a:solidFill>
              </a:rPr>
              <a:t>love, mercy and grace</a:t>
            </a:r>
            <a:r>
              <a:rPr lang="en-GB" b="1" dirty="0">
                <a:solidFill>
                  <a:srgbClr val="0000FF"/>
                </a:solidFill>
              </a:rPr>
              <a:t>, God </a:t>
            </a:r>
            <a:r>
              <a:rPr lang="en-GB" b="1" dirty="0">
                <a:solidFill>
                  <a:srgbClr val="FF0000"/>
                </a:solidFill>
              </a:rPr>
              <a:t>made us alive </a:t>
            </a:r>
            <a:r>
              <a:rPr lang="en-GB" b="1" dirty="0">
                <a:solidFill>
                  <a:srgbClr val="0000FF"/>
                </a:solidFill>
              </a:rPr>
              <a:t>with Christ</a:t>
            </a:r>
          </a:p>
          <a:p>
            <a:pPr>
              <a:lnSpc>
                <a:spcPct val="150000"/>
              </a:lnSpc>
            </a:pPr>
            <a:r>
              <a:rPr lang="en-GB" b="1" dirty="0">
                <a:solidFill>
                  <a:srgbClr val="0000FF"/>
                </a:solidFill>
              </a:rPr>
              <a:t>God </a:t>
            </a:r>
            <a:r>
              <a:rPr lang="en-GB" b="1" dirty="0">
                <a:solidFill>
                  <a:srgbClr val="FF0000"/>
                </a:solidFill>
              </a:rPr>
              <a:t>raised</a:t>
            </a:r>
            <a:r>
              <a:rPr lang="en-GB" b="1" dirty="0">
                <a:solidFill>
                  <a:srgbClr val="0000FF"/>
                </a:solidFill>
              </a:rPr>
              <a:t> us up </a:t>
            </a:r>
            <a:r>
              <a:rPr lang="en-GB" b="1" dirty="0">
                <a:solidFill>
                  <a:srgbClr val="FF0000"/>
                </a:solidFill>
              </a:rPr>
              <a:t>with Christ </a:t>
            </a:r>
            <a:r>
              <a:rPr lang="en-GB" b="1" dirty="0">
                <a:solidFill>
                  <a:srgbClr val="0000FF"/>
                </a:solidFill>
              </a:rPr>
              <a:t>and </a:t>
            </a:r>
            <a:r>
              <a:rPr lang="en-GB" b="1" dirty="0">
                <a:solidFill>
                  <a:srgbClr val="FF0000"/>
                </a:solidFill>
              </a:rPr>
              <a:t>seated </a:t>
            </a:r>
            <a:r>
              <a:rPr lang="en-GB" b="1" dirty="0">
                <a:solidFill>
                  <a:srgbClr val="0000FF"/>
                </a:solidFill>
              </a:rPr>
              <a:t>us in heaven with Him</a:t>
            </a:r>
          </a:p>
          <a:p>
            <a:pPr>
              <a:lnSpc>
                <a:spcPct val="150000"/>
              </a:lnSpc>
            </a:pPr>
            <a:r>
              <a:rPr lang="en-GB" b="1" dirty="0">
                <a:solidFill>
                  <a:srgbClr val="0000FF"/>
                </a:solidFill>
              </a:rPr>
              <a:t>We are God’s </a:t>
            </a:r>
            <a:r>
              <a:rPr lang="en-GB" b="1" i="1" dirty="0">
                <a:solidFill>
                  <a:srgbClr val="FF0000"/>
                </a:solidFill>
              </a:rPr>
              <a:t>masterpiece</a:t>
            </a:r>
            <a:r>
              <a:rPr lang="en-GB" b="1" dirty="0">
                <a:solidFill>
                  <a:srgbClr val="0000FF"/>
                </a:solidFill>
              </a:rPr>
              <a:t>, created to </a:t>
            </a:r>
            <a:r>
              <a:rPr lang="en-GB" b="1" dirty="0">
                <a:solidFill>
                  <a:srgbClr val="FF0000"/>
                </a:solidFill>
              </a:rPr>
              <a:t>do good </a:t>
            </a:r>
            <a:r>
              <a:rPr lang="en-GB" b="1" i="1" dirty="0">
                <a:solidFill>
                  <a:srgbClr val="0000FF"/>
                </a:solidFill>
              </a:rPr>
              <a:t>- in </a:t>
            </a:r>
            <a:r>
              <a:rPr lang="en-GB" b="1" i="1" dirty="0">
                <a:solidFill>
                  <a:srgbClr val="FF0000"/>
                </a:solidFill>
              </a:rPr>
              <a:t>His footsteps</a:t>
            </a:r>
          </a:p>
          <a:p>
            <a:pPr>
              <a:lnSpc>
                <a:spcPct val="150000"/>
              </a:lnSpc>
            </a:pPr>
            <a:r>
              <a:rPr lang="en-GB" b="1" dirty="0">
                <a:solidFill>
                  <a:srgbClr val="0000FF"/>
                </a:solidFill>
              </a:rPr>
              <a:t>We </a:t>
            </a:r>
            <a:r>
              <a:rPr lang="en-GB" b="1" dirty="0">
                <a:solidFill>
                  <a:srgbClr val="FF0000"/>
                </a:solidFill>
              </a:rPr>
              <a:t>Gentiles</a:t>
            </a:r>
            <a:r>
              <a:rPr lang="en-GB" b="1" dirty="0">
                <a:solidFill>
                  <a:srgbClr val="0000FF"/>
                </a:solidFill>
              </a:rPr>
              <a:t> are brought near and </a:t>
            </a:r>
            <a:r>
              <a:rPr lang="en-GB" b="1" dirty="0">
                <a:solidFill>
                  <a:srgbClr val="FF0000"/>
                </a:solidFill>
              </a:rPr>
              <a:t>joined</a:t>
            </a:r>
            <a:r>
              <a:rPr lang="en-GB" b="1" dirty="0">
                <a:solidFill>
                  <a:srgbClr val="0000FF"/>
                </a:solidFill>
              </a:rPr>
              <a:t> to Jewish believers</a:t>
            </a:r>
          </a:p>
          <a:p>
            <a:pPr>
              <a:lnSpc>
                <a:spcPct val="150000"/>
              </a:lnSpc>
            </a:pPr>
            <a:r>
              <a:rPr lang="en-GB" b="1" dirty="0">
                <a:solidFill>
                  <a:srgbClr val="0000FF"/>
                </a:solidFill>
              </a:rPr>
              <a:t>We are </a:t>
            </a:r>
            <a:r>
              <a:rPr lang="en-GB" b="1" dirty="0">
                <a:solidFill>
                  <a:srgbClr val="FF0000"/>
                </a:solidFill>
              </a:rPr>
              <a:t>fellow-citizens</a:t>
            </a:r>
            <a:r>
              <a:rPr lang="en-GB" b="1" dirty="0">
                <a:solidFill>
                  <a:srgbClr val="0000FF"/>
                </a:solidFill>
              </a:rPr>
              <a:t>, part of God’s </a:t>
            </a:r>
            <a:r>
              <a:rPr lang="en-GB" b="1" dirty="0">
                <a:solidFill>
                  <a:srgbClr val="FF0000"/>
                </a:solidFill>
              </a:rPr>
              <a:t>‘temple’, </a:t>
            </a:r>
            <a:r>
              <a:rPr lang="en-GB" b="1" dirty="0">
                <a:solidFill>
                  <a:srgbClr val="0000FF"/>
                </a:solidFill>
              </a:rPr>
              <a:t>in heaven and earth</a:t>
            </a:r>
          </a:p>
          <a:p>
            <a:pPr>
              <a:lnSpc>
                <a:spcPct val="100000"/>
              </a:lnSpc>
            </a:pPr>
            <a:endParaRPr lang="en-GB" b="1" dirty="0">
              <a:solidFill>
                <a:srgbClr val="0000FF"/>
              </a:solidFill>
            </a:endParaRPr>
          </a:p>
        </p:txBody>
      </p:sp>
      <p:sp>
        <p:nvSpPr>
          <p:cNvPr id="4" name="Date Placeholder 3">
            <a:extLst>
              <a:ext uri="{FF2B5EF4-FFF2-40B4-BE49-F238E27FC236}">
                <a16:creationId xmlns:a16="http://schemas.microsoft.com/office/drawing/2014/main" id="{706E13F9-F3D9-7D74-4876-B2368B28A449}"/>
              </a:ext>
            </a:extLst>
          </p:cNvPr>
          <p:cNvSpPr>
            <a:spLocks noGrp="1"/>
          </p:cNvSpPr>
          <p:nvPr>
            <p:ph type="dt" sz="half" idx="10"/>
          </p:nvPr>
        </p:nvSpPr>
        <p:spPr/>
        <p:txBody>
          <a:bodyPr/>
          <a:lstStyle/>
          <a:p>
            <a:fld id="{FAE649D3-6127-4C56-B78F-771118169A3F}" type="datetime8">
              <a:rPr lang="en-GB" smtClean="0"/>
              <a:t>08/03/2026 16:47</a:t>
            </a:fld>
            <a:endParaRPr lang="en-GB" dirty="0"/>
          </a:p>
        </p:txBody>
      </p:sp>
      <p:sp>
        <p:nvSpPr>
          <p:cNvPr id="5" name="Footer Placeholder 4">
            <a:extLst>
              <a:ext uri="{FF2B5EF4-FFF2-40B4-BE49-F238E27FC236}">
                <a16:creationId xmlns:a16="http://schemas.microsoft.com/office/drawing/2014/main" id="{96DE7401-8880-F87B-6F65-DC9B6E06AA7E}"/>
              </a:ext>
            </a:extLst>
          </p:cNvPr>
          <p:cNvSpPr>
            <a:spLocks noGrp="1"/>
          </p:cNvSpPr>
          <p:nvPr>
            <p:ph type="ftr" sz="quarter" idx="11"/>
          </p:nvPr>
        </p:nvSpPr>
        <p:spPr/>
        <p:txBody>
          <a:bodyPr/>
          <a:lstStyle/>
          <a:p>
            <a:r>
              <a:rPr lang="en-GB"/>
              <a:t>Set Apart For His Glory #1:  Book of Ephesians - Overview</a:t>
            </a:r>
          </a:p>
        </p:txBody>
      </p:sp>
      <p:sp>
        <p:nvSpPr>
          <p:cNvPr id="6" name="Slide Number Placeholder 5">
            <a:extLst>
              <a:ext uri="{FF2B5EF4-FFF2-40B4-BE49-F238E27FC236}">
                <a16:creationId xmlns:a16="http://schemas.microsoft.com/office/drawing/2014/main" id="{FC15F5A5-AF59-15E0-AB9B-136E782867CA}"/>
              </a:ext>
            </a:extLst>
          </p:cNvPr>
          <p:cNvSpPr>
            <a:spLocks noGrp="1"/>
          </p:cNvSpPr>
          <p:nvPr>
            <p:ph type="sldNum" sz="quarter" idx="12"/>
          </p:nvPr>
        </p:nvSpPr>
        <p:spPr/>
        <p:txBody>
          <a:bodyPr/>
          <a:lstStyle/>
          <a:p>
            <a:fld id="{EC6B16EA-D25A-4291-87D3-2F0CA146973B}" type="slidenum">
              <a:rPr lang="en-GB" smtClean="0"/>
              <a:t>7</a:t>
            </a:fld>
            <a:endParaRPr lang="en-GB"/>
          </a:p>
        </p:txBody>
      </p:sp>
    </p:spTree>
    <p:extLst>
      <p:ext uri="{BB962C8B-B14F-4D97-AF65-F5344CB8AC3E}">
        <p14:creationId xmlns:p14="http://schemas.microsoft.com/office/powerpoint/2010/main" val="5690089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9C936-C03C-E4B5-F765-71AE01B59A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6A4200-10A2-4A03-5969-1F35A75C221C}"/>
              </a:ext>
            </a:extLst>
          </p:cNvPr>
          <p:cNvSpPr>
            <a:spLocks noGrp="1"/>
          </p:cNvSpPr>
          <p:nvPr>
            <p:ph type="title"/>
          </p:nvPr>
        </p:nvSpPr>
        <p:spPr>
          <a:xfrm>
            <a:off x="838200" y="18255"/>
            <a:ext cx="10515600" cy="1325563"/>
          </a:xfrm>
        </p:spPr>
        <p:txBody>
          <a:bodyPr>
            <a:normAutofit/>
          </a:bodyPr>
          <a:lstStyle/>
          <a:p>
            <a:pPr algn="ctr"/>
            <a:r>
              <a:rPr lang="en-GB" sz="3600" i="1" dirty="0"/>
              <a:t>Set Apart For His Glory:  Book of Ephesians Overview</a:t>
            </a:r>
            <a:br>
              <a:rPr lang="en-GB" sz="3600" dirty="0"/>
            </a:br>
            <a:r>
              <a:rPr lang="en-GB" b="1" dirty="0"/>
              <a:t>Ephesians Chapter </a:t>
            </a:r>
            <a:r>
              <a:rPr lang="en-GB" b="1" dirty="0">
                <a:solidFill>
                  <a:srgbClr val="FF0000"/>
                </a:solidFill>
              </a:rPr>
              <a:t>3</a:t>
            </a:r>
            <a:r>
              <a:rPr lang="en-GB" b="1" dirty="0"/>
              <a:t> – Key Points</a:t>
            </a:r>
            <a:endParaRPr lang="en-GB" b="1" i="1" dirty="0"/>
          </a:p>
        </p:txBody>
      </p:sp>
      <p:sp>
        <p:nvSpPr>
          <p:cNvPr id="3" name="Content Placeholder 2">
            <a:extLst>
              <a:ext uri="{FF2B5EF4-FFF2-40B4-BE49-F238E27FC236}">
                <a16:creationId xmlns:a16="http://schemas.microsoft.com/office/drawing/2014/main" id="{3C05BE9B-124B-957B-E391-A5624FABFF2A}"/>
              </a:ext>
            </a:extLst>
          </p:cNvPr>
          <p:cNvSpPr>
            <a:spLocks noGrp="1"/>
          </p:cNvSpPr>
          <p:nvPr>
            <p:ph idx="1"/>
          </p:nvPr>
        </p:nvSpPr>
        <p:spPr>
          <a:xfrm>
            <a:off x="615950" y="1634590"/>
            <a:ext cx="10953750" cy="4778909"/>
          </a:xfrm>
        </p:spPr>
        <p:txBody>
          <a:bodyPr>
            <a:normAutofit/>
          </a:bodyPr>
          <a:lstStyle/>
          <a:p>
            <a:pPr>
              <a:lnSpc>
                <a:spcPct val="150000"/>
              </a:lnSpc>
            </a:pPr>
            <a:r>
              <a:rPr lang="en-GB" b="1" dirty="0">
                <a:solidFill>
                  <a:srgbClr val="FF0000"/>
                </a:solidFill>
              </a:rPr>
              <a:t>Paul’s role </a:t>
            </a:r>
            <a:r>
              <a:rPr lang="en-GB" b="1" dirty="0">
                <a:solidFill>
                  <a:srgbClr val="0000FF"/>
                </a:solidFill>
              </a:rPr>
              <a:t>in this, and </a:t>
            </a:r>
            <a:r>
              <a:rPr lang="en-GB" b="1" dirty="0">
                <a:solidFill>
                  <a:srgbClr val="FF0000"/>
                </a:solidFill>
              </a:rPr>
              <a:t>God’s plan </a:t>
            </a:r>
            <a:r>
              <a:rPr lang="en-GB" b="1" dirty="0">
                <a:solidFill>
                  <a:srgbClr val="0000FF"/>
                </a:solidFill>
              </a:rPr>
              <a:t>for us all.  To bring Him glory!</a:t>
            </a:r>
          </a:p>
          <a:p>
            <a:pPr>
              <a:lnSpc>
                <a:spcPct val="150000"/>
              </a:lnSpc>
            </a:pPr>
            <a:r>
              <a:rPr lang="en-GB" b="1" dirty="0">
                <a:solidFill>
                  <a:srgbClr val="0000FF"/>
                </a:solidFill>
              </a:rPr>
              <a:t>A </a:t>
            </a:r>
            <a:r>
              <a:rPr lang="en-GB" b="1" dirty="0">
                <a:solidFill>
                  <a:srgbClr val="FF0000"/>
                </a:solidFill>
              </a:rPr>
              <a:t>‘mystery’ </a:t>
            </a:r>
            <a:r>
              <a:rPr lang="en-GB" b="1" dirty="0">
                <a:solidFill>
                  <a:srgbClr val="0000FF"/>
                </a:solidFill>
              </a:rPr>
              <a:t>is truth that has been hidden and now is revealed</a:t>
            </a:r>
          </a:p>
          <a:p>
            <a:pPr>
              <a:lnSpc>
                <a:spcPct val="150000"/>
              </a:lnSpc>
            </a:pPr>
            <a:r>
              <a:rPr lang="en-GB" b="1" dirty="0">
                <a:solidFill>
                  <a:srgbClr val="0000FF"/>
                </a:solidFill>
              </a:rPr>
              <a:t>Along with Israel</a:t>
            </a:r>
            <a:r>
              <a:rPr lang="en-GB" b="1" dirty="0">
                <a:solidFill>
                  <a:srgbClr val="FF0000"/>
                </a:solidFill>
              </a:rPr>
              <a:t>*</a:t>
            </a:r>
            <a:r>
              <a:rPr lang="en-GB" b="1" dirty="0">
                <a:solidFill>
                  <a:srgbClr val="0000FF"/>
                </a:solidFill>
              </a:rPr>
              <a:t>, we are </a:t>
            </a:r>
            <a:r>
              <a:rPr lang="en-GB" b="1" dirty="0">
                <a:solidFill>
                  <a:srgbClr val="FF0000"/>
                </a:solidFill>
              </a:rPr>
              <a:t>heirs, members, and sharers </a:t>
            </a:r>
            <a:r>
              <a:rPr lang="en-GB" b="1" dirty="0">
                <a:solidFill>
                  <a:srgbClr val="0000FF"/>
                </a:solidFill>
              </a:rPr>
              <a:t>of promise</a:t>
            </a:r>
          </a:p>
          <a:p>
            <a:pPr>
              <a:lnSpc>
                <a:spcPct val="150000"/>
              </a:lnSpc>
            </a:pPr>
            <a:r>
              <a:rPr lang="en-GB" b="1" dirty="0">
                <a:solidFill>
                  <a:srgbClr val="0000FF"/>
                </a:solidFill>
              </a:rPr>
              <a:t>Role of the Church is to </a:t>
            </a:r>
            <a:r>
              <a:rPr lang="en-GB" b="1" dirty="0">
                <a:solidFill>
                  <a:srgbClr val="FF0000"/>
                </a:solidFill>
              </a:rPr>
              <a:t>model God’s wisdom </a:t>
            </a:r>
            <a:r>
              <a:rPr lang="en-GB" b="1" dirty="0">
                <a:solidFill>
                  <a:srgbClr val="0000FF"/>
                </a:solidFill>
              </a:rPr>
              <a:t>to all ‘dark’ powers</a:t>
            </a:r>
          </a:p>
          <a:p>
            <a:pPr>
              <a:lnSpc>
                <a:spcPct val="150000"/>
              </a:lnSpc>
            </a:pPr>
            <a:r>
              <a:rPr lang="en-GB" b="1" dirty="0">
                <a:solidFill>
                  <a:srgbClr val="0000FF"/>
                </a:solidFill>
              </a:rPr>
              <a:t>We can now approach God with </a:t>
            </a:r>
            <a:r>
              <a:rPr lang="en-GB" b="1" dirty="0">
                <a:solidFill>
                  <a:srgbClr val="FF0000"/>
                </a:solidFill>
              </a:rPr>
              <a:t>freedom</a:t>
            </a:r>
            <a:r>
              <a:rPr lang="en-GB" b="1" dirty="0">
                <a:solidFill>
                  <a:srgbClr val="0000FF"/>
                </a:solidFill>
              </a:rPr>
              <a:t> and confidence</a:t>
            </a:r>
          </a:p>
          <a:p>
            <a:pPr>
              <a:lnSpc>
                <a:spcPct val="150000"/>
              </a:lnSpc>
            </a:pPr>
            <a:r>
              <a:rPr lang="en-GB" b="1" dirty="0">
                <a:solidFill>
                  <a:srgbClr val="0000FF"/>
                </a:solidFill>
              </a:rPr>
              <a:t>He is able to do so much </a:t>
            </a:r>
            <a:r>
              <a:rPr lang="en-GB" b="1" i="1" dirty="0">
                <a:solidFill>
                  <a:srgbClr val="FF0000"/>
                </a:solidFill>
              </a:rPr>
              <a:t>more</a:t>
            </a:r>
            <a:r>
              <a:rPr lang="en-GB" b="1" dirty="0">
                <a:solidFill>
                  <a:srgbClr val="0000FF"/>
                </a:solidFill>
              </a:rPr>
              <a:t> than all we can </a:t>
            </a:r>
            <a:r>
              <a:rPr lang="en-GB" b="1" dirty="0">
                <a:solidFill>
                  <a:srgbClr val="FF0000"/>
                </a:solidFill>
              </a:rPr>
              <a:t>ask</a:t>
            </a:r>
            <a:r>
              <a:rPr lang="en-GB" b="1" dirty="0">
                <a:solidFill>
                  <a:srgbClr val="0000FF"/>
                </a:solidFill>
              </a:rPr>
              <a:t> or </a:t>
            </a:r>
            <a:r>
              <a:rPr lang="en-GB" b="1" dirty="0">
                <a:solidFill>
                  <a:srgbClr val="FF0000"/>
                </a:solidFill>
              </a:rPr>
              <a:t>imagine</a:t>
            </a:r>
            <a:r>
              <a:rPr lang="en-GB" b="1" dirty="0">
                <a:solidFill>
                  <a:srgbClr val="0000FF"/>
                </a:solidFill>
              </a:rPr>
              <a:t>! </a:t>
            </a:r>
          </a:p>
        </p:txBody>
      </p:sp>
      <p:sp>
        <p:nvSpPr>
          <p:cNvPr id="4" name="Date Placeholder 3">
            <a:extLst>
              <a:ext uri="{FF2B5EF4-FFF2-40B4-BE49-F238E27FC236}">
                <a16:creationId xmlns:a16="http://schemas.microsoft.com/office/drawing/2014/main" id="{98F32046-30CF-5552-CBEC-F489B8B341AB}"/>
              </a:ext>
            </a:extLst>
          </p:cNvPr>
          <p:cNvSpPr>
            <a:spLocks noGrp="1"/>
          </p:cNvSpPr>
          <p:nvPr>
            <p:ph type="dt" sz="half" idx="10"/>
          </p:nvPr>
        </p:nvSpPr>
        <p:spPr/>
        <p:txBody>
          <a:bodyPr/>
          <a:lstStyle/>
          <a:p>
            <a:fld id="{FAE649D3-6127-4C56-B78F-771118169A3F}" type="datetime8">
              <a:rPr lang="en-GB" smtClean="0"/>
              <a:t>08/03/2026 16:47</a:t>
            </a:fld>
            <a:endParaRPr lang="en-GB" dirty="0"/>
          </a:p>
        </p:txBody>
      </p:sp>
      <p:sp>
        <p:nvSpPr>
          <p:cNvPr id="5" name="Footer Placeholder 4">
            <a:extLst>
              <a:ext uri="{FF2B5EF4-FFF2-40B4-BE49-F238E27FC236}">
                <a16:creationId xmlns:a16="http://schemas.microsoft.com/office/drawing/2014/main" id="{4004DF23-F9C6-9E9A-0493-07996EB934EE}"/>
              </a:ext>
            </a:extLst>
          </p:cNvPr>
          <p:cNvSpPr>
            <a:spLocks noGrp="1"/>
          </p:cNvSpPr>
          <p:nvPr>
            <p:ph type="ftr" sz="quarter" idx="11"/>
          </p:nvPr>
        </p:nvSpPr>
        <p:spPr/>
        <p:txBody>
          <a:bodyPr/>
          <a:lstStyle/>
          <a:p>
            <a:r>
              <a:rPr lang="en-GB"/>
              <a:t>Set Apart For His Glory #1:  Book of Ephesians - Overview</a:t>
            </a:r>
          </a:p>
        </p:txBody>
      </p:sp>
      <p:sp>
        <p:nvSpPr>
          <p:cNvPr id="6" name="Slide Number Placeholder 5">
            <a:extLst>
              <a:ext uri="{FF2B5EF4-FFF2-40B4-BE49-F238E27FC236}">
                <a16:creationId xmlns:a16="http://schemas.microsoft.com/office/drawing/2014/main" id="{37913117-CE28-48BA-D310-A9F240DCCA77}"/>
              </a:ext>
            </a:extLst>
          </p:cNvPr>
          <p:cNvSpPr>
            <a:spLocks noGrp="1"/>
          </p:cNvSpPr>
          <p:nvPr>
            <p:ph type="sldNum" sz="quarter" idx="12"/>
          </p:nvPr>
        </p:nvSpPr>
        <p:spPr/>
        <p:txBody>
          <a:bodyPr/>
          <a:lstStyle/>
          <a:p>
            <a:fld id="{EC6B16EA-D25A-4291-87D3-2F0CA146973B}" type="slidenum">
              <a:rPr lang="en-GB" smtClean="0"/>
              <a:t>8</a:t>
            </a:fld>
            <a:endParaRPr lang="en-GB"/>
          </a:p>
        </p:txBody>
      </p:sp>
    </p:spTree>
    <p:extLst>
      <p:ext uri="{BB962C8B-B14F-4D97-AF65-F5344CB8AC3E}">
        <p14:creationId xmlns:p14="http://schemas.microsoft.com/office/powerpoint/2010/main" val="3649328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EBFD7-3CCD-A36F-E70F-02C8D70F59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CA94D4-DB55-0F24-B552-8E318606A8C2}"/>
              </a:ext>
            </a:extLst>
          </p:cNvPr>
          <p:cNvSpPr>
            <a:spLocks noGrp="1"/>
          </p:cNvSpPr>
          <p:nvPr>
            <p:ph type="title"/>
          </p:nvPr>
        </p:nvSpPr>
        <p:spPr>
          <a:xfrm>
            <a:off x="838200" y="18255"/>
            <a:ext cx="10515600" cy="1325563"/>
          </a:xfrm>
        </p:spPr>
        <p:txBody>
          <a:bodyPr>
            <a:normAutofit/>
          </a:bodyPr>
          <a:lstStyle/>
          <a:p>
            <a:pPr algn="ctr"/>
            <a:r>
              <a:rPr lang="en-GB" sz="3600" i="1" dirty="0"/>
              <a:t>Set Apart For His Glory:  Book of Ephesians Overview</a:t>
            </a:r>
            <a:br>
              <a:rPr lang="en-GB" sz="3600" dirty="0"/>
            </a:br>
            <a:r>
              <a:rPr lang="en-GB" b="1" dirty="0"/>
              <a:t>Ephesians Chapters </a:t>
            </a:r>
            <a:r>
              <a:rPr lang="en-GB" b="1" dirty="0">
                <a:solidFill>
                  <a:srgbClr val="0000FF"/>
                </a:solidFill>
              </a:rPr>
              <a:t>4</a:t>
            </a:r>
            <a:r>
              <a:rPr lang="en-GB" b="1" dirty="0"/>
              <a:t> </a:t>
            </a:r>
            <a:r>
              <a:rPr lang="en-GB" b="1" dirty="0">
                <a:solidFill>
                  <a:srgbClr val="0000FF"/>
                </a:solidFill>
              </a:rPr>
              <a:t>–</a:t>
            </a:r>
            <a:r>
              <a:rPr lang="en-GB" b="1" dirty="0"/>
              <a:t> </a:t>
            </a:r>
            <a:r>
              <a:rPr lang="en-GB" b="1" dirty="0">
                <a:solidFill>
                  <a:srgbClr val="0000FF"/>
                </a:solidFill>
              </a:rPr>
              <a:t>6</a:t>
            </a:r>
            <a:r>
              <a:rPr lang="en-GB" b="1" dirty="0"/>
              <a:t>: Topics to Cover</a:t>
            </a:r>
            <a:endParaRPr lang="en-GB" b="1" i="1" dirty="0"/>
          </a:p>
        </p:txBody>
      </p:sp>
      <p:sp>
        <p:nvSpPr>
          <p:cNvPr id="3" name="Content Placeholder 2">
            <a:extLst>
              <a:ext uri="{FF2B5EF4-FFF2-40B4-BE49-F238E27FC236}">
                <a16:creationId xmlns:a16="http://schemas.microsoft.com/office/drawing/2014/main" id="{31964C9F-727B-E92A-988D-1FBC00B184CD}"/>
              </a:ext>
            </a:extLst>
          </p:cNvPr>
          <p:cNvSpPr>
            <a:spLocks noGrp="1"/>
          </p:cNvSpPr>
          <p:nvPr>
            <p:ph idx="1"/>
          </p:nvPr>
        </p:nvSpPr>
        <p:spPr>
          <a:xfrm>
            <a:off x="838200" y="1752600"/>
            <a:ext cx="10572750" cy="4660900"/>
          </a:xfrm>
        </p:spPr>
        <p:txBody>
          <a:bodyPr>
            <a:normAutofit/>
          </a:bodyPr>
          <a:lstStyle/>
          <a:p>
            <a:pPr>
              <a:lnSpc>
                <a:spcPct val="100000"/>
              </a:lnSpc>
            </a:pPr>
            <a:r>
              <a:rPr lang="en-GB" b="1" dirty="0">
                <a:solidFill>
                  <a:srgbClr val="0000FF"/>
                </a:solidFill>
              </a:rPr>
              <a:t>UNITY is the ‘Prime Directive’  </a:t>
            </a:r>
            <a:r>
              <a:rPr lang="en-GB" dirty="0">
                <a:solidFill>
                  <a:srgbClr val="0000FF"/>
                </a:solidFill>
              </a:rPr>
              <a:t>(4:1-16)			</a:t>
            </a:r>
            <a:r>
              <a:rPr lang="en-GB" b="1" dirty="0">
                <a:solidFill>
                  <a:srgbClr val="FF0000"/>
                </a:solidFill>
              </a:rPr>
              <a:t>John</a:t>
            </a:r>
          </a:p>
          <a:p>
            <a:pPr>
              <a:lnSpc>
                <a:spcPct val="100000"/>
              </a:lnSpc>
            </a:pPr>
            <a:r>
              <a:rPr lang="en-GB" b="1" dirty="0">
                <a:solidFill>
                  <a:srgbClr val="0000FF"/>
                </a:solidFill>
              </a:rPr>
              <a:t>Living as ‘SET APART’ ones (‘Holy’)  </a:t>
            </a:r>
            <a:r>
              <a:rPr lang="en-GB" dirty="0">
                <a:solidFill>
                  <a:srgbClr val="0000FF"/>
                </a:solidFill>
              </a:rPr>
              <a:t>(4:17-24)		</a:t>
            </a:r>
            <a:r>
              <a:rPr lang="en-GB" b="1" dirty="0">
                <a:solidFill>
                  <a:srgbClr val="FF0000"/>
                </a:solidFill>
              </a:rPr>
              <a:t>Phil</a:t>
            </a:r>
            <a:endParaRPr lang="en-GB" dirty="0">
              <a:solidFill>
                <a:srgbClr val="FF0000"/>
              </a:solidFill>
            </a:endParaRPr>
          </a:p>
          <a:p>
            <a:pPr>
              <a:lnSpc>
                <a:spcPct val="100000"/>
              </a:lnSpc>
            </a:pPr>
            <a:r>
              <a:rPr lang="en-GB" b="1" dirty="0">
                <a:solidFill>
                  <a:srgbClr val="0000FF"/>
                </a:solidFill>
              </a:rPr>
              <a:t>Putting OFF and Putting ON  </a:t>
            </a:r>
            <a:r>
              <a:rPr lang="en-GB" dirty="0">
                <a:solidFill>
                  <a:srgbClr val="0000FF"/>
                </a:solidFill>
              </a:rPr>
              <a:t>(4:25-32)			</a:t>
            </a:r>
            <a:r>
              <a:rPr lang="en-GB" b="1" dirty="0">
                <a:solidFill>
                  <a:srgbClr val="FF0000"/>
                </a:solidFill>
              </a:rPr>
              <a:t>Sunny</a:t>
            </a:r>
            <a:endParaRPr lang="en-GB" dirty="0">
              <a:solidFill>
                <a:srgbClr val="FF0000"/>
              </a:solidFill>
            </a:endParaRPr>
          </a:p>
          <a:p>
            <a:pPr>
              <a:lnSpc>
                <a:spcPct val="100000"/>
              </a:lnSpc>
            </a:pPr>
            <a:r>
              <a:rPr lang="en-GB" b="1" dirty="0">
                <a:solidFill>
                  <a:srgbClr val="0000FF"/>
                </a:solidFill>
              </a:rPr>
              <a:t>Living as ‘Children of Light’  </a:t>
            </a:r>
            <a:r>
              <a:rPr lang="en-GB" dirty="0">
                <a:solidFill>
                  <a:srgbClr val="0000FF"/>
                </a:solidFill>
              </a:rPr>
              <a:t>(5:1-14)			</a:t>
            </a:r>
            <a:r>
              <a:rPr lang="en-GB" b="1" dirty="0">
                <a:solidFill>
                  <a:srgbClr val="FF0000"/>
                </a:solidFill>
              </a:rPr>
              <a:t>David</a:t>
            </a:r>
            <a:endParaRPr lang="en-GB" dirty="0">
              <a:solidFill>
                <a:srgbClr val="FF0000"/>
              </a:solidFill>
            </a:endParaRPr>
          </a:p>
          <a:p>
            <a:pPr>
              <a:lnSpc>
                <a:spcPct val="100000"/>
              </a:lnSpc>
            </a:pPr>
            <a:r>
              <a:rPr lang="en-GB" b="1" dirty="0">
                <a:solidFill>
                  <a:srgbClr val="0000FF"/>
                </a:solidFill>
              </a:rPr>
              <a:t>Getting Drunk on the Holy Spirit  </a:t>
            </a:r>
            <a:r>
              <a:rPr lang="en-GB" dirty="0">
                <a:solidFill>
                  <a:srgbClr val="0000FF"/>
                </a:solidFill>
              </a:rPr>
              <a:t>(5:15-21)		</a:t>
            </a:r>
            <a:r>
              <a:rPr lang="en-GB" b="1" dirty="0">
                <a:solidFill>
                  <a:srgbClr val="FF0000"/>
                </a:solidFill>
              </a:rPr>
              <a:t>Gillian</a:t>
            </a:r>
            <a:endParaRPr lang="en-GB" dirty="0">
              <a:solidFill>
                <a:srgbClr val="FF0000"/>
              </a:solidFill>
            </a:endParaRPr>
          </a:p>
          <a:p>
            <a:pPr>
              <a:lnSpc>
                <a:spcPct val="100000"/>
              </a:lnSpc>
            </a:pPr>
            <a:r>
              <a:rPr lang="en-GB" b="1" dirty="0">
                <a:solidFill>
                  <a:srgbClr val="0000FF"/>
                </a:solidFill>
              </a:rPr>
              <a:t>Submission in Christian Marriage  </a:t>
            </a:r>
            <a:r>
              <a:rPr lang="en-GB" dirty="0">
                <a:solidFill>
                  <a:srgbClr val="0000FF"/>
                </a:solidFill>
              </a:rPr>
              <a:t>(5:22-33)		</a:t>
            </a:r>
            <a:r>
              <a:rPr lang="en-GB" b="1" dirty="0">
                <a:solidFill>
                  <a:srgbClr val="FF0000"/>
                </a:solidFill>
              </a:rPr>
              <a:t>Judith</a:t>
            </a:r>
            <a:endParaRPr lang="en-GB" dirty="0">
              <a:solidFill>
                <a:srgbClr val="FF0000"/>
              </a:solidFill>
            </a:endParaRPr>
          </a:p>
          <a:p>
            <a:pPr>
              <a:lnSpc>
                <a:spcPct val="100000"/>
              </a:lnSpc>
            </a:pPr>
            <a:r>
              <a:rPr lang="en-GB" b="1" dirty="0">
                <a:solidFill>
                  <a:srgbClr val="0000FF"/>
                </a:solidFill>
              </a:rPr>
              <a:t>Submission in Home and Workplace</a:t>
            </a:r>
            <a:r>
              <a:rPr lang="en-GB" dirty="0">
                <a:solidFill>
                  <a:srgbClr val="0000FF"/>
                </a:solidFill>
              </a:rPr>
              <a:t>  (6:1-9)		</a:t>
            </a:r>
            <a:r>
              <a:rPr lang="en-GB" b="1" dirty="0">
                <a:solidFill>
                  <a:srgbClr val="FF0000"/>
                </a:solidFill>
              </a:rPr>
              <a:t>Oyin</a:t>
            </a:r>
            <a:endParaRPr lang="en-GB" dirty="0">
              <a:solidFill>
                <a:srgbClr val="FF0000"/>
              </a:solidFill>
            </a:endParaRPr>
          </a:p>
          <a:p>
            <a:pPr>
              <a:lnSpc>
                <a:spcPct val="100000"/>
              </a:lnSpc>
            </a:pPr>
            <a:r>
              <a:rPr lang="en-GB" b="1" dirty="0">
                <a:solidFill>
                  <a:srgbClr val="0000FF"/>
                </a:solidFill>
              </a:rPr>
              <a:t>Putting On the Armour of God  </a:t>
            </a:r>
            <a:r>
              <a:rPr lang="en-GB" dirty="0">
                <a:solidFill>
                  <a:srgbClr val="0000FF"/>
                </a:solidFill>
              </a:rPr>
              <a:t>(6:10-20)		</a:t>
            </a:r>
            <a:r>
              <a:rPr lang="en-GB" b="1" dirty="0">
                <a:solidFill>
                  <a:srgbClr val="FF0000"/>
                </a:solidFill>
              </a:rPr>
              <a:t>Andy</a:t>
            </a:r>
          </a:p>
        </p:txBody>
      </p:sp>
      <p:sp>
        <p:nvSpPr>
          <p:cNvPr id="4" name="Date Placeholder 3">
            <a:extLst>
              <a:ext uri="{FF2B5EF4-FFF2-40B4-BE49-F238E27FC236}">
                <a16:creationId xmlns:a16="http://schemas.microsoft.com/office/drawing/2014/main" id="{712EB002-BD0A-DEF5-130A-0BA30BF3DA92}"/>
              </a:ext>
            </a:extLst>
          </p:cNvPr>
          <p:cNvSpPr>
            <a:spLocks noGrp="1"/>
          </p:cNvSpPr>
          <p:nvPr>
            <p:ph type="dt" sz="half" idx="10"/>
          </p:nvPr>
        </p:nvSpPr>
        <p:spPr/>
        <p:txBody>
          <a:bodyPr/>
          <a:lstStyle/>
          <a:p>
            <a:fld id="{FAE649D3-6127-4C56-B78F-771118169A3F}" type="datetime8">
              <a:rPr lang="en-GB" smtClean="0"/>
              <a:t>08/03/2026 16:47</a:t>
            </a:fld>
            <a:endParaRPr lang="en-GB" dirty="0"/>
          </a:p>
        </p:txBody>
      </p:sp>
      <p:sp>
        <p:nvSpPr>
          <p:cNvPr id="5" name="Footer Placeholder 4">
            <a:extLst>
              <a:ext uri="{FF2B5EF4-FFF2-40B4-BE49-F238E27FC236}">
                <a16:creationId xmlns:a16="http://schemas.microsoft.com/office/drawing/2014/main" id="{B9F53544-5330-CBA4-9B8C-88A390FBDC2C}"/>
              </a:ext>
            </a:extLst>
          </p:cNvPr>
          <p:cNvSpPr>
            <a:spLocks noGrp="1"/>
          </p:cNvSpPr>
          <p:nvPr>
            <p:ph type="ftr" sz="quarter" idx="11"/>
          </p:nvPr>
        </p:nvSpPr>
        <p:spPr/>
        <p:txBody>
          <a:bodyPr/>
          <a:lstStyle/>
          <a:p>
            <a:r>
              <a:rPr lang="en-GB"/>
              <a:t>Set Apart For His Glory #1:  Book of Ephesians - Overview</a:t>
            </a:r>
          </a:p>
        </p:txBody>
      </p:sp>
      <p:sp>
        <p:nvSpPr>
          <p:cNvPr id="6" name="Slide Number Placeholder 5">
            <a:extLst>
              <a:ext uri="{FF2B5EF4-FFF2-40B4-BE49-F238E27FC236}">
                <a16:creationId xmlns:a16="http://schemas.microsoft.com/office/drawing/2014/main" id="{2EAA22CF-2694-42D6-CB2B-A01039CD2E66}"/>
              </a:ext>
            </a:extLst>
          </p:cNvPr>
          <p:cNvSpPr>
            <a:spLocks noGrp="1"/>
          </p:cNvSpPr>
          <p:nvPr>
            <p:ph type="sldNum" sz="quarter" idx="12"/>
          </p:nvPr>
        </p:nvSpPr>
        <p:spPr/>
        <p:txBody>
          <a:bodyPr/>
          <a:lstStyle/>
          <a:p>
            <a:fld id="{EC6B16EA-D25A-4291-87D3-2F0CA146973B}" type="slidenum">
              <a:rPr lang="en-GB" smtClean="0"/>
              <a:t>9</a:t>
            </a:fld>
            <a:endParaRPr lang="en-GB"/>
          </a:p>
        </p:txBody>
      </p:sp>
    </p:spTree>
    <p:extLst>
      <p:ext uri="{BB962C8B-B14F-4D97-AF65-F5344CB8AC3E}">
        <p14:creationId xmlns:p14="http://schemas.microsoft.com/office/powerpoint/2010/main" val="268460079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432</TotalTime>
  <Words>2173</Words>
  <Application>Microsoft Office PowerPoint</Application>
  <PresentationFormat>Widescreen</PresentationFormat>
  <Paragraphs>164</Paragraphs>
  <Slides>10</Slides>
  <Notes>9</Notes>
  <HiddenSlides>0</HiddenSlides>
  <MMClips>1</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Set Apart For His Glory - 1</vt:lpstr>
      <vt:lpstr>Set Apart For His Glory:  Book of Ephesians Overview Today’s “Menu”</vt:lpstr>
      <vt:lpstr>Set Apart For His Glory:  Book of Ephesians Overview BibleProject ‘Video Sketch’</vt:lpstr>
      <vt:lpstr>Set Apart For His Glory:  Book of Ephesians Overview “Ephesians: A Game of Two Halves”</vt:lpstr>
      <vt:lpstr>Set Apart For His Glory:  Book of Ephesians Overview Ephesians Chapter 1 – Key Points</vt:lpstr>
      <vt:lpstr>Set Apart For His Glory:  Book of Ephesians Overview Ephesians Chapter 2 – Key Points</vt:lpstr>
      <vt:lpstr>Set Apart For His Glory:  Book of Ephesians Overview Ephesians Chapter 3 – Key Points</vt:lpstr>
      <vt:lpstr>Set Apart For His Glory:  Book of Ephesians Overview Ephesians Chapters 4 – 6: Topics to Cover</vt:lpstr>
      <vt:lpstr>Set Apart For His Glory:  Book of Ephesians Overview Final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Acreman</dc:creator>
  <cp:lastModifiedBy>Andy Acreman</cp:lastModifiedBy>
  <cp:revision>4</cp:revision>
  <dcterms:created xsi:type="dcterms:W3CDTF">2026-03-02T14:06:24Z</dcterms:created>
  <dcterms:modified xsi:type="dcterms:W3CDTF">2026-03-08T16:51:43Z</dcterms:modified>
</cp:coreProperties>
</file>